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10160000" cy="7620000"/>
  <p:notesSz cx="6858000" cy="9144000"/>
  <p:embeddedFontLst>
    <p:embeddedFont>
      <p:font typeface="Calibri" pitchFamily="34" charset="0"/>
      <p:regular r:id="rId10"/>
      <p:bold r:id="rId11"/>
      <p:italic r:id="rId12"/>
      <p:boldItalic r:id="rId13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4.fntdata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font" Target="fonts/font3.fntdata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2.fntdata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font" Target="fonts/font1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2367141"/>
            <a:ext cx="8636000" cy="16333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318000"/>
            <a:ext cx="7112000" cy="194733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1E5A6C-9753-4851-AC72-958AD41C1A0A}" type="datetimeFigureOut">
              <a:rPr lang="en-US" smtClean="0"/>
              <a:t>1/8/2014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737F99-5EE0-4A7D-8563-8EBEBAD163E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1E5A6C-9753-4851-AC72-958AD41C1A0A}" type="datetimeFigureOut">
              <a:rPr lang="en-US" smtClean="0"/>
              <a:t>1/8/2014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737F99-5EE0-4A7D-8563-8EBEBAD163E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6000" y="305155"/>
            <a:ext cx="2286000" cy="650169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1" y="305155"/>
            <a:ext cx="6688667" cy="650169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1E5A6C-9753-4851-AC72-958AD41C1A0A}" type="datetimeFigureOut">
              <a:rPr lang="en-US" smtClean="0"/>
              <a:t>1/8/2014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737F99-5EE0-4A7D-8563-8EBEBAD163E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1E5A6C-9753-4851-AC72-958AD41C1A0A}" type="datetimeFigureOut">
              <a:rPr lang="en-US" smtClean="0"/>
              <a:t>1/8/2014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737F99-5EE0-4A7D-8563-8EBEBAD163E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2570" y="4896557"/>
            <a:ext cx="8636000" cy="1513417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02570" y="3229682"/>
            <a:ext cx="8636000" cy="1666874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1E5A6C-9753-4851-AC72-958AD41C1A0A}" type="datetimeFigureOut">
              <a:rPr lang="en-US" smtClean="0"/>
              <a:t>1/8/2014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737F99-5EE0-4A7D-8563-8EBEBAD163E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0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64667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1E5A6C-9753-4851-AC72-958AD41C1A0A}" type="datetimeFigureOut">
              <a:rPr lang="en-US" smtClean="0"/>
              <a:t>1/8/2014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737F99-5EE0-4A7D-8563-8EBEBAD163E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05681"/>
            <a:ext cx="4489098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000" y="2416528"/>
            <a:ext cx="4489098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61141" y="1705681"/>
            <a:ext cx="4490861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61141" y="2416528"/>
            <a:ext cx="4490861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1E5A6C-9753-4851-AC72-958AD41C1A0A}" type="datetimeFigureOut">
              <a:rPr lang="en-US" smtClean="0"/>
              <a:t>1/8/2014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737F99-5EE0-4A7D-8563-8EBEBAD163E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1E5A6C-9753-4851-AC72-958AD41C1A0A}" type="datetimeFigureOut">
              <a:rPr lang="en-US" smtClean="0"/>
              <a:t>1/8/2014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737F99-5EE0-4A7D-8563-8EBEBAD163E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1E5A6C-9753-4851-AC72-958AD41C1A0A}" type="datetimeFigureOut">
              <a:rPr lang="en-US" smtClean="0"/>
              <a:t>1/8/2014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737F99-5EE0-4A7D-8563-8EBEBAD163E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303389"/>
            <a:ext cx="3342570" cy="129116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72278" y="303391"/>
            <a:ext cx="5679722" cy="650345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1594557"/>
            <a:ext cx="3342570" cy="521229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1E5A6C-9753-4851-AC72-958AD41C1A0A}" type="datetimeFigureOut">
              <a:rPr lang="en-US" smtClean="0"/>
              <a:t>1/8/2014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737F99-5EE0-4A7D-8563-8EBEBAD163E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91431" y="5334000"/>
            <a:ext cx="6096000" cy="62970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91431" y="680861"/>
            <a:ext cx="6096000" cy="4572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91431" y="5963709"/>
            <a:ext cx="6096000" cy="89429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1E5A6C-9753-4851-AC72-958AD41C1A0A}" type="datetimeFigureOut">
              <a:rPr lang="en-US" smtClean="0"/>
              <a:t>1/8/2014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737F99-5EE0-4A7D-8563-8EBEBAD163E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8000" y="305153"/>
            <a:ext cx="9144000" cy="1270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78002"/>
            <a:ext cx="9144000" cy="50288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08001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1E5A6C-9753-4851-AC72-958AD41C1A0A}" type="datetimeFigureOut">
              <a:rPr lang="en-US" smtClean="0"/>
              <a:t>1/8/2014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71335" y="7062613"/>
            <a:ext cx="3217333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81334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737F99-5EE0-4A7D-8563-8EBEBAD163E9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/>
          <p:cNvGrpSpPr/>
          <p:nvPr/>
        </p:nvGrpSpPr>
        <p:grpSpPr>
          <a:xfrm>
            <a:off x="1594637" y="568538"/>
            <a:ext cx="4499284" cy="872314"/>
            <a:chOff x="1594637" y="568538"/>
            <a:chExt cx="4499284" cy="872314"/>
          </a:xfrm>
        </p:grpSpPr>
        <p:sp>
          <p:nvSpPr>
            <p:cNvPr id="2" name="Freeform 1"/>
            <p:cNvSpPr/>
            <p:nvPr/>
          </p:nvSpPr>
          <p:spPr>
            <a:xfrm>
              <a:off x="1594637" y="731592"/>
              <a:ext cx="473215" cy="688032"/>
            </a:xfrm>
            <a:custGeom>
              <a:avLst/>
              <a:gdLst/>
              <a:ahLst/>
              <a:cxnLst/>
              <a:rect l="0" t="0" r="0" b="0"/>
              <a:pathLst>
                <a:path w="473215" h="688032">
                  <a:moveTo>
                    <a:pt x="374192" y="36988"/>
                  </a:moveTo>
                  <a:lnTo>
                    <a:pt x="316927" y="36988"/>
                  </a:lnTo>
                  <a:lnTo>
                    <a:pt x="267537" y="36988"/>
                  </a:lnTo>
                  <a:lnTo>
                    <a:pt x="215858" y="33868"/>
                  </a:lnTo>
                  <a:lnTo>
                    <a:pt x="166621" y="22415"/>
                  </a:lnTo>
                  <a:lnTo>
                    <a:pt x="122396" y="10443"/>
                  </a:lnTo>
                  <a:lnTo>
                    <a:pt x="59840" y="0"/>
                  </a:lnTo>
                  <a:lnTo>
                    <a:pt x="37948" y="2222"/>
                  </a:lnTo>
                  <a:lnTo>
                    <a:pt x="19639" y="10228"/>
                  </a:lnTo>
                  <a:lnTo>
                    <a:pt x="11481" y="15638"/>
                  </a:lnTo>
                  <a:lnTo>
                    <a:pt x="6043" y="23925"/>
                  </a:lnTo>
                  <a:lnTo>
                    <a:pt x="0" y="45610"/>
                  </a:lnTo>
                  <a:lnTo>
                    <a:pt x="3356" y="97659"/>
                  </a:lnTo>
                  <a:lnTo>
                    <a:pt x="5232" y="156120"/>
                  </a:lnTo>
                  <a:lnTo>
                    <a:pt x="11192" y="218058"/>
                  </a:lnTo>
                  <a:lnTo>
                    <a:pt x="15229" y="275353"/>
                  </a:lnTo>
                  <a:lnTo>
                    <a:pt x="12907" y="328611"/>
                  </a:lnTo>
                  <a:lnTo>
                    <a:pt x="10070" y="344413"/>
                  </a:lnTo>
                  <a:lnTo>
                    <a:pt x="10951" y="343713"/>
                  </a:lnTo>
                  <a:lnTo>
                    <a:pt x="26274" y="309310"/>
                  </a:lnTo>
                  <a:lnTo>
                    <a:pt x="50786" y="287952"/>
                  </a:lnTo>
                  <a:lnTo>
                    <a:pt x="112410" y="262061"/>
                  </a:lnTo>
                  <a:lnTo>
                    <a:pt x="152217" y="253545"/>
                  </a:lnTo>
                  <a:lnTo>
                    <a:pt x="200537" y="257391"/>
                  </a:lnTo>
                  <a:lnTo>
                    <a:pt x="251898" y="265939"/>
                  </a:lnTo>
                  <a:lnTo>
                    <a:pt x="300652" y="277051"/>
                  </a:lnTo>
                  <a:lnTo>
                    <a:pt x="362661" y="314671"/>
                  </a:lnTo>
                  <a:lnTo>
                    <a:pt x="401674" y="349390"/>
                  </a:lnTo>
                  <a:lnTo>
                    <a:pt x="444329" y="409582"/>
                  </a:lnTo>
                  <a:lnTo>
                    <a:pt x="464042" y="456814"/>
                  </a:lnTo>
                  <a:lnTo>
                    <a:pt x="473214" y="497383"/>
                  </a:lnTo>
                  <a:lnTo>
                    <a:pt x="468392" y="539039"/>
                  </a:lnTo>
                  <a:lnTo>
                    <a:pt x="446395" y="595036"/>
                  </a:lnTo>
                  <a:lnTo>
                    <a:pt x="432018" y="620752"/>
                  </a:lnTo>
                  <a:lnTo>
                    <a:pt x="389606" y="663958"/>
                  </a:lnTo>
                  <a:lnTo>
                    <a:pt x="356402" y="680292"/>
                  </a:lnTo>
                  <a:lnTo>
                    <a:pt x="294855" y="687885"/>
                  </a:lnTo>
                  <a:lnTo>
                    <a:pt x="244880" y="688031"/>
                  </a:lnTo>
                  <a:lnTo>
                    <a:pt x="188598" y="678192"/>
                  </a:lnTo>
                  <a:lnTo>
                    <a:pt x="133722" y="660373"/>
                  </a:lnTo>
                  <a:lnTo>
                    <a:pt x="100451" y="6371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253098" y="1347647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2450369" y="698388"/>
              <a:ext cx="339683" cy="649260"/>
            </a:xfrm>
            <a:custGeom>
              <a:avLst/>
              <a:gdLst/>
              <a:ahLst/>
              <a:cxnLst/>
              <a:rect l="0" t="0" r="0" b="0"/>
              <a:pathLst>
                <a:path w="339683" h="649260">
                  <a:moveTo>
                    <a:pt x="308097" y="270233"/>
                  </a:moveTo>
                  <a:lnTo>
                    <a:pt x="316430" y="221302"/>
                  </a:lnTo>
                  <a:lnTo>
                    <a:pt x="314856" y="173457"/>
                  </a:lnTo>
                  <a:lnTo>
                    <a:pt x="307591" y="140654"/>
                  </a:lnTo>
                  <a:lnTo>
                    <a:pt x="274332" y="81467"/>
                  </a:lnTo>
                  <a:lnTo>
                    <a:pt x="241161" y="41947"/>
                  </a:lnTo>
                  <a:lnTo>
                    <a:pt x="214007" y="21374"/>
                  </a:lnTo>
                  <a:lnTo>
                    <a:pt x="165835" y="4385"/>
                  </a:lnTo>
                  <a:lnTo>
                    <a:pt x="131785" y="0"/>
                  </a:lnTo>
                  <a:lnTo>
                    <a:pt x="85321" y="8710"/>
                  </a:lnTo>
                  <a:lnTo>
                    <a:pt x="62466" y="22979"/>
                  </a:lnTo>
                  <a:lnTo>
                    <a:pt x="28730" y="55147"/>
                  </a:lnTo>
                  <a:lnTo>
                    <a:pt x="7942" y="99672"/>
                  </a:lnTo>
                  <a:lnTo>
                    <a:pt x="0" y="121899"/>
                  </a:lnTo>
                  <a:lnTo>
                    <a:pt x="130" y="165321"/>
                  </a:lnTo>
                  <a:lnTo>
                    <a:pt x="11824" y="216755"/>
                  </a:lnTo>
                  <a:lnTo>
                    <a:pt x="35451" y="264522"/>
                  </a:lnTo>
                  <a:lnTo>
                    <a:pt x="50051" y="280563"/>
                  </a:lnTo>
                  <a:lnTo>
                    <a:pt x="79170" y="296171"/>
                  </a:lnTo>
                  <a:lnTo>
                    <a:pt x="130339" y="311925"/>
                  </a:lnTo>
                  <a:lnTo>
                    <a:pt x="156564" y="316839"/>
                  </a:lnTo>
                  <a:lnTo>
                    <a:pt x="179917" y="315123"/>
                  </a:lnTo>
                  <a:lnTo>
                    <a:pt x="223506" y="296085"/>
                  </a:lnTo>
                  <a:lnTo>
                    <a:pt x="285838" y="256000"/>
                  </a:lnTo>
                  <a:lnTo>
                    <a:pt x="325024" y="221075"/>
                  </a:lnTo>
                  <a:lnTo>
                    <a:pt x="328740" y="222253"/>
                  </a:lnTo>
                  <a:lnTo>
                    <a:pt x="329330" y="275974"/>
                  </a:lnTo>
                  <a:lnTo>
                    <a:pt x="323617" y="322107"/>
                  </a:lnTo>
                  <a:lnTo>
                    <a:pt x="320104" y="378410"/>
                  </a:lnTo>
                  <a:lnTo>
                    <a:pt x="313475" y="428368"/>
                  </a:lnTo>
                  <a:lnTo>
                    <a:pt x="315280" y="483984"/>
                  </a:lnTo>
                  <a:lnTo>
                    <a:pt x="317634" y="544917"/>
                  </a:lnTo>
                  <a:lnTo>
                    <a:pt x="323921" y="596246"/>
                  </a:lnTo>
                  <a:lnTo>
                    <a:pt x="339682" y="64925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3242777" y="1063378"/>
              <a:ext cx="157928" cy="21058"/>
            </a:xfrm>
            <a:custGeom>
              <a:avLst/>
              <a:gdLst/>
              <a:ahLst/>
              <a:cxnLst/>
              <a:rect l="0" t="0" r="0" b="0"/>
              <a:pathLst>
                <a:path w="157928" h="21058">
                  <a:moveTo>
                    <a:pt x="157927" y="0"/>
                  </a:moveTo>
                  <a:lnTo>
                    <a:pt x="108997" y="0"/>
                  </a:lnTo>
                  <a:lnTo>
                    <a:pt x="49866" y="558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3892549" y="649441"/>
              <a:ext cx="579287" cy="632046"/>
            </a:xfrm>
            <a:custGeom>
              <a:avLst/>
              <a:gdLst/>
              <a:ahLst/>
              <a:cxnLst/>
              <a:rect l="0" t="0" r="0" b="0"/>
              <a:pathLst>
                <a:path w="579287" h="632046">
                  <a:moveTo>
                    <a:pt x="445192" y="98082"/>
                  </a:moveTo>
                  <a:lnTo>
                    <a:pt x="390147" y="52612"/>
                  </a:lnTo>
                  <a:lnTo>
                    <a:pt x="330680" y="22973"/>
                  </a:lnTo>
                  <a:lnTo>
                    <a:pt x="281411" y="10967"/>
                  </a:lnTo>
                  <a:lnTo>
                    <a:pt x="222359" y="0"/>
                  </a:lnTo>
                  <a:lnTo>
                    <a:pt x="162400" y="2625"/>
                  </a:lnTo>
                  <a:lnTo>
                    <a:pt x="99776" y="14409"/>
                  </a:lnTo>
                  <a:lnTo>
                    <a:pt x="71745" y="23459"/>
                  </a:lnTo>
                  <a:lnTo>
                    <a:pt x="19847" y="62172"/>
                  </a:lnTo>
                  <a:lnTo>
                    <a:pt x="2399" y="89392"/>
                  </a:lnTo>
                  <a:lnTo>
                    <a:pt x="0" y="112547"/>
                  </a:lnTo>
                  <a:lnTo>
                    <a:pt x="4003" y="136096"/>
                  </a:lnTo>
                  <a:lnTo>
                    <a:pt x="13581" y="154361"/>
                  </a:lnTo>
                  <a:lnTo>
                    <a:pt x="37717" y="177798"/>
                  </a:lnTo>
                  <a:lnTo>
                    <a:pt x="63270" y="186154"/>
                  </a:lnTo>
                  <a:lnTo>
                    <a:pt x="110541" y="190858"/>
                  </a:lnTo>
                  <a:lnTo>
                    <a:pt x="173327" y="198036"/>
                  </a:lnTo>
                  <a:lnTo>
                    <a:pt x="230790" y="203484"/>
                  </a:lnTo>
                  <a:lnTo>
                    <a:pt x="287200" y="214612"/>
                  </a:lnTo>
                  <a:lnTo>
                    <a:pt x="348993" y="228075"/>
                  </a:lnTo>
                  <a:lnTo>
                    <a:pt x="403696" y="253833"/>
                  </a:lnTo>
                  <a:lnTo>
                    <a:pt x="450903" y="280796"/>
                  </a:lnTo>
                  <a:lnTo>
                    <a:pt x="512879" y="334976"/>
                  </a:lnTo>
                  <a:lnTo>
                    <a:pt x="549029" y="380099"/>
                  </a:lnTo>
                  <a:lnTo>
                    <a:pt x="573928" y="440286"/>
                  </a:lnTo>
                  <a:lnTo>
                    <a:pt x="579286" y="502243"/>
                  </a:lnTo>
                  <a:lnTo>
                    <a:pt x="572011" y="544087"/>
                  </a:lnTo>
                  <a:lnTo>
                    <a:pt x="561607" y="563808"/>
                  </a:lnTo>
                  <a:lnTo>
                    <a:pt x="531418" y="588065"/>
                  </a:lnTo>
                  <a:lnTo>
                    <a:pt x="473229" y="616052"/>
                  </a:lnTo>
                  <a:lnTo>
                    <a:pt x="434392" y="628891"/>
                  </a:lnTo>
                  <a:lnTo>
                    <a:pt x="384540" y="632045"/>
                  </a:lnTo>
                  <a:lnTo>
                    <a:pt x="323626" y="626090"/>
                  </a:lnTo>
                  <a:lnTo>
                    <a:pt x="269230" y="613598"/>
                  </a:lnTo>
                  <a:lnTo>
                    <a:pt x="206727" y="589145"/>
                  </a:lnTo>
                  <a:lnTo>
                    <a:pt x="150880" y="568782"/>
                  </a:lnTo>
                  <a:lnTo>
                    <a:pt x="98841" y="545650"/>
                  </a:lnTo>
                  <a:lnTo>
                    <a:pt x="87223" y="54027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4592855" y="1047260"/>
              <a:ext cx="222850" cy="218850"/>
            </a:xfrm>
            <a:custGeom>
              <a:avLst/>
              <a:gdLst/>
              <a:ahLst/>
              <a:cxnLst/>
              <a:rect l="0" t="0" r="0" b="0"/>
              <a:pathLst>
                <a:path w="222850" h="218850">
                  <a:moveTo>
                    <a:pt x="113383" y="5589"/>
                  </a:moveTo>
                  <a:lnTo>
                    <a:pt x="96616" y="0"/>
                  </a:lnTo>
                  <a:lnTo>
                    <a:pt x="79025" y="3495"/>
                  </a:lnTo>
                  <a:lnTo>
                    <a:pt x="39136" y="24803"/>
                  </a:lnTo>
                  <a:lnTo>
                    <a:pt x="24622" y="41035"/>
                  </a:lnTo>
                  <a:lnTo>
                    <a:pt x="5773" y="85640"/>
                  </a:lnTo>
                  <a:lnTo>
                    <a:pt x="0" y="131344"/>
                  </a:lnTo>
                  <a:lnTo>
                    <a:pt x="4889" y="158576"/>
                  </a:lnTo>
                  <a:lnTo>
                    <a:pt x="20795" y="190519"/>
                  </a:lnTo>
                  <a:lnTo>
                    <a:pt x="27092" y="199066"/>
                  </a:lnTo>
                  <a:lnTo>
                    <a:pt x="46565" y="211682"/>
                  </a:lnTo>
                  <a:lnTo>
                    <a:pt x="69648" y="218849"/>
                  </a:lnTo>
                  <a:lnTo>
                    <a:pt x="119302" y="213918"/>
                  </a:lnTo>
                  <a:lnTo>
                    <a:pt x="147599" y="206974"/>
                  </a:lnTo>
                  <a:lnTo>
                    <a:pt x="167975" y="196089"/>
                  </a:lnTo>
                  <a:lnTo>
                    <a:pt x="192599" y="171218"/>
                  </a:lnTo>
                  <a:lnTo>
                    <a:pt x="217546" y="121030"/>
                  </a:lnTo>
                  <a:lnTo>
                    <a:pt x="222849" y="100180"/>
                  </a:lnTo>
                  <a:lnTo>
                    <a:pt x="221306" y="79215"/>
                  </a:lnTo>
                  <a:lnTo>
                    <a:pt x="213601" y="61319"/>
                  </a:lnTo>
                  <a:lnTo>
                    <a:pt x="201208" y="45566"/>
                  </a:lnTo>
                  <a:lnTo>
                    <a:pt x="175670" y="25883"/>
                  </a:lnTo>
                  <a:lnTo>
                    <a:pt x="144968" y="1611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4916808" y="568538"/>
              <a:ext cx="52643" cy="663297"/>
            </a:xfrm>
            <a:custGeom>
              <a:avLst/>
              <a:gdLst/>
              <a:ahLst/>
              <a:cxnLst/>
              <a:rect l="0" t="0" r="0" b="0"/>
              <a:pathLst>
                <a:path w="52643" h="663297">
                  <a:moveTo>
                    <a:pt x="0" y="0"/>
                  </a:moveTo>
                  <a:lnTo>
                    <a:pt x="0" y="52051"/>
                  </a:lnTo>
                  <a:lnTo>
                    <a:pt x="3119" y="111349"/>
                  </a:lnTo>
                  <a:lnTo>
                    <a:pt x="8333" y="174542"/>
                  </a:lnTo>
                  <a:lnTo>
                    <a:pt x="9878" y="227191"/>
                  </a:lnTo>
                  <a:lnTo>
                    <a:pt x="10336" y="275547"/>
                  </a:lnTo>
                  <a:lnTo>
                    <a:pt x="10490" y="338699"/>
                  </a:lnTo>
                  <a:lnTo>
                    <a:pt x="10517" y="387614"/>
                  </a:lnTo>
                  <a:lnTo>
                    <a:pt x="10526" y="448140"/>
                  </a:lnTo>
                  <a:lnTo>
                    <a:pt x="13648" y="505156"/>
                  </a:lnTo>
                  <a:lnTo>
                    <a:pt x="18862" y="553658"/>
                  </a:lnTo>
                  <a:lnTo>
                    <a:pt x="23526" y="606244"/>
                  </a:lnTo>
                  <a:lnTo>
                    <a:pt x="30343" y="633260"/>
                  </a:lnTo>
                  <a:lnTo>
                    <a:pt x="52642" y="66329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5053679" y="989678"/>
              <a:ext cx="157928" cy="240235"/>
            </a:xfrm>
            <a:custGeom>
              <a:avLst/>
              <a:gdLst/>
              <a:ahLst/>
              <a:cxnLst/>
              <a:rect l="0" t="0" r="0" b="0"/>
              <a:pathLst>
                <a:path w="157928" h="240235">
                  <a:moveTo>
                    <a:pt x="0" y="0"/>
                  </a:moveTo>
                  <a:lnTo>
                    <a:pt x="3119" y="48931"/>
                  </a:lnTo>
                  <a:lnTo>
                    <a:pt x="14654" y="108062"/>
                  </a:lnTo>
                  <a:lnTo>
                    <a:pt x="35433" y="164802"/>
                  </a:lnTo>
                  <a:lnTo>
                    <a:pt x="55135" y="217951"/>
                  </a:lnTo>
                  <a:lnTo>
                    <a:pt x="61323" y="229528"/>
                  </a:lnTo>
                  <a:lnTo>
                    <a:pt x="68958" y="236077"/>
                  </a:lnTo>
                  <a:lnTo>
                    <a:pt x="77557" y="239273"/>
                  </a:lnTo>
                  <a:lnTo>
                    <a:pt x="86799" y="240234"/>
                  </a:lnTo>
                  <a:lnTo>
                    <a:pt x="94131" y="236195"/>
                  </a:lnTo>
                  <a:lnTo>
                    <a:pt x="105397" y="219229"/>
                  </a:lnTo>
                  <a:lnTo>
                    <a:pt x="135142" y="157764"/>
                  </a:lnTo>
                  <a:lnTo>
                    <a:pt x="152213" y="108546"/>
                  </a:lnTo>
                  <a:lnTo>
                    <a:pt x="157927" y="631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5337947" y="1042321"/>
              <a:ext cx="21059" cy="178985"/>
            </a:xfrm>
            <a:custGeom>
              <a:avLst/>
              <a:gdLst/>
              <a:ahLst/>
              <a:cxnLst/>
              <a:rect l="0" t="0" r="0" b="0"/>
              <a:pathLst>
                <a:path w="21059" h="178985">
                  <a:moveTo>
                    <a:pt x="0" y="0"/>
                  </a:moveTo>
                  <a:lnTo>
                    <a:pt x="9066" y="58617"/>
                  </a:lnTo>
                  <a:lnTo>
                    <a:pt x="18669" y="118333"/>
                  </a:lnTo>
                  <a:lnTo>
                    <a:pt x="21058" y="1789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5359005" y="873865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5527461" y="1015263"/>
              <a:ext cx="231628" cy="227100"/>
            </a:xfrm>
            <a:custGeom>
              <a:avLst/>
              <a:gdLst/>
              <a:ahLst/>
              <a:cxnLst/>
              <a:rect l="0" t="0" r="0" b="0"/>
              <a:pathLst>
                <a:path w="231628" h="227100">
                  <a:moveTo>
                    <a:pt x="0" y="69172"/>
                  </a:moveTo>
                  <a:lnTo>
                    <a:pt x="7235" y="96728"/>
                  </a:lnTo>
                  <a:lnTo>
                    <a:pt x="12997" y="152950"/>
                  </a:lnTo>
                  <a:lnTo>
                    <a:pt x="26061" y="215342"/>
                  </a:lnTo>
                  <a:lnTo>
                    <a:pt x="25562" y="215751"/>
                  </a:lnTo>
                  <a:lnTo>
                    <a:pt x="16357" y="191193"/>
                  </a:lnTo>
                  <a:lnTo>
                    <a:pt x="11679" y="136905"/>
                  </a:lnTo>
                  <a:lnTo>
                    <a:pt x="13875" y="79908"/>
                  </a:lnTo>
                  <a:lnTo>
                    <a:pt x="20204" y="54056"/>
                  </a:lnTo>
                  <a:lnTo>
                    <a:pt x="30816" y="34768"/>
                  </a:lnTo>
                  <a:lnTo>
                    <a:pt x="55534" y="10755"/>
                  </a:lnTo>
                  <a:lnTo>
                    <a:pt x="78104" y="2265"/>
                  </a:lnTo>
                  <a:lnTo>
                    <a:pt x="90673" y="0"/>
                  </a:lnTo>
                  <a:lnTo>
                    <a:pt x="113998" y="3724"/>
                  </a:lnTo>
                  <a:lnTo>
                    <a:pt x="143741" y="18974"/>
                  </a:lnTo>
                  <a:lnTo>
                    <a:pt x="174752" y="45088"/>
                  </a:lnTo>
                  <a:lnTo>
                    <a:pt x="190728" y="71395"/>
                  </a:lnTo>
                  <a:lnTo>
                    <a:pt x="210267" y="133560"/>
                  </a:lnTo>
                  <a:lnTo>
                    <a:pt x="226907" y="193118"/>
                  </a:lnTo>
                  <a:lnTo>
                    <a:pt x="231627" y="2270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5622217" y="997101"/>
              <a:ext cx="471704" cy="443751"/>
            </a:xfrm>
            <a:custGeom>
              <a:avLst/>
              <a:gdLst/>
              <a:ahLst/>
              <a:cxnLst/>
              <a:rect l="0" t="0" r="0" b="0"/>
              <a:pathLst>
                <a:path w="471704" h="443751">
                  <a:moveTo>
                    <a:pt x="379026" y="97862"/>
                  </a:moveTo>
                  <a:lnTo>
                    <a:pt x="379027" y="75506"/>
                  </a:lnTo>
                  <a:lnTo>
                    <a:pt x="367848" y="44835"/>
                  </a:lnTo>
                  <a:lnTo>
                    <a:pt x="344128" y="19109"/>
                  </a:lnTo>
                  <a:lnTo>
                    <a:pt x="314874" y="2258"/>
                  </a:lnTo>
                  <a:lnTo>
                    <a:pt x="288123" y="0"/>
                  </a:lnTo>
                  <a:lnTo>
                    <a:pt x="260246" y="4065"/>
                  </a:lnTo>
                  <a:lnTo>
                    <a:pt x="240057" y="13671"/>
                  </a:lnTo>
                  <a:lnTo>
                    <a:pt x="226405" y="28858"/>
                  </a:lnTo>
                  <a:lnTo>
                    <a:pt x="208109" y="72794"/>
                  </a:lnTo>
                  <a:lnTo>
                    <a:pt x="209866" y="99199"/>
                  </a:lnTo>
                  <a:lnTo>
                    <a:pt x="229195" y="159823"/>
                  </a:lnTo>
                  <a:lnTo>
                    <a:pt x="256710" y="202908"/>
                  </a:lnTo>
                  <a:lnTo>
                    <a:pt x="265896" y="213516"/>
                  </a:lnTo>
                  <a:lnTo>
                    <a:pt x="288582" y="225303"/>
                  </a:lnTo>
                  <a:lnTo>
                    <a:pt x="313092" y="229372"/>
                  </a:lnTo>
                  <a:lnTo>
                    <a:pt x="335684" y="227281"/>
                  </a:lnTo>
                  <a:lnTo>
                    <a:pt x="354304" y="219333"/>
                  </a:lnTo>
                  <a:lnTo>
                    <a:pt x="370378" y="206831"/>
                  </a:lnTo>
                  <a:lnTo>
                    <a:pt x="391412" y="180062"/>
                  </a:lnTo>
                  <a:lnTo>
                    <a:pt x="401299" y="160132"/>
                  </a:lnTo>
                  <a:lnTo>
                    <a:pt x="405573" y="158093"/>
                  </a:lnTo>
                  <a:lnTo>
                    <a:pt x="409592" y="161413"/>
                  </a:lnTo>
                  <a:lnTo>
                    <a:pt x="431579" y="222967"/>
                  </a:lnTo>
                  <a:lnTo>
                    <a:pt x="449204" y="279023"/>
                  </a:lnTo>
                  <a:lnTo>
                    <a:pt x="463252" y="338715"/>
                  </a:lnTo>
                  <a:lnTo>
                    <a:pt x="471703" y="395912"/>
                  </a:lnTo>
                  <a:lnTo>
                    <a:pt x="463499" y="421012"/>
                  </a:lnTo>
                  <a:lnTo>
                    <a:pt x="456399" y="432618"/>
                  </a:lnTo>
                  <a:lnTo>
                    <a:pt x="446986" y="439186"/>
                  </a:lnTo>
                  <a:lnTo>
                    <a:pt x="424048" y="443364"/>
                  </a:lnTo>
                  <a:lnTo>
                    <a:pt x="365129" y="443750"/>
                  </a:lnTo>
                  <a:lnTo>
                    <a:pt x="314150" y="436894"/>
                  </a:lnTo>
                  <a:lnTo>
                    <a:pt x="252676" y="427818"/>
                  </a:lnTo>
                  <a:lnTo>
                    <a:pt x="189989" y="424951"/>
                  </a:lnTo>
                  <a:lnTo>
                    <a:pt x="146441" y="425729"/>
                  </a:lnTo>
                  <a:lnTo>
                    <a:pt x="99790" y="429974"/>
                  </a:lnTo>
                  <a:lnTo>
                    <a:pt x="38666" y="433352"/>
                  </a:lnTo>
                  <a:lnTo>
                    <a:pt x="0" y="43477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6" name="Group 45"/>
          <p:cNvGrpSpPr/>
          <p:nvPr/>
        </p:nvGrpSpPr>
        <p:grpSpPr>
          <a:xfrm>
            <a:off x="1421347" y="1779749"/>
            <a:ext cx="4664125" cy="1515671"/>
            <a:chOff x="1421347" y="1779749"/>
            <a:chExt cx="4664125" cy="1515671"/>
          </a:xfrm>
        </p:grpSpPr>
        <p:sp>
          <p:nvSpPr>
            <p:cNvPr id="15" name="Freeform 14"/>
            <p:cNvSpPr/>
            <p:nvPr/>
          </p:nvSpPr>
          <p:spPr>
            <a:xfrm>
              <a:off x="1421347" y="1863544"/>
              <a:ext cx="326384" cy="551460"/>
            </a:xfrm>
            <a:custGeom>
              <a:avLst/>
              <a:gdLst/>
              <a:ahLst/>
              <a:cxnLst/>
              <a:rect l="0" t="0" r="0" b="0"/>
              <a:pathLst>
                <a:path w="326384" h="551460">
                  <a:moveTo>
                    <a:pt x="0" y="0"/>
                  </a:moveTo>
                  <a:lnTo>
                    <a:pt x="0" y="52050"/>
                  </a:lnTo>
                  <a:lnTo>
                    <a:pt x="3119" y="108229"/>
                  </a:lnTo>
                  <a:lnTo>
                    <a:pt x="7235" y="149877"/>
                  </a:lnTo>
                  <a:lnTo>
                    <a:pt x="9065" y="195683"/>
                  </a:lnTo>
                  <a:lnTo>
                    <a:pt x="15684" y="245153"/>
                  </a:lnTo>
                  <a:lnTo>
                    <a:pt x="19995" y="301716"/>
                  </a:lnTo>
                  <a:lnTo>
                    <a:pt x="20742" y="347410"/>
                  </a:lnTo>
                  <a:lnTo>
                    <a:pt x="19794" y="410082"/>
                  </a:lnTo>
                  <a:lnTo>
                    <a:pt x="13793" y="471286"/>
                  </a:lnTo>
                  <a:lnTo>
                    <a:pt x="8054" y="531954"/>
                  </a:lnTo>
                  <a:lnTo>
                    <a:pt x="5369" y="544149"/>
                  </a:lnTo>
                  <a:lnTo>
                    <a:pt x="7089" y="549939"/>
                  </a:lnTo>
                  <a:lnTo>
                    <a:pt x="11745" y="551459"/>
                  </a:lnTo>
                  <a:lnTo>
                    <a:pt x="67321" y="533258"/>
                  </a:lnTo>
                  <a:lnTo>
                    <a:pt x="127841" y="509777"/>
                  </a:lnTo>
                  <a:lnTo>
                    <a:pt x="191195" y="495017"/>
                  </a:lnTo>
                  <a:lnTo>
                    <a:pt x="242654" y="487483"/>
                  </a:lnTo>
                  <a:lnTo>
                    <a:pt x="288706" y="485251"/>
                  </a:lnTo>
                  <a:lnTo>
                    <a:pt x="326383" y="48431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1463461" y="2010943"/>
              <a:ext cx="242156" cy="21058"/>
            </a:xfrm>
            <a:custGeom>
              <a:avLst/>
              <a:gdLst/>
              <a:ahLst/>
              <a:cxnLst/>
              <a:rect l="0" t="0" r="0" b="0"/>
              <a:pathLst>
                <a:path w="242156" h="21058">
                  <a:moveTo>
                    <a:pt x="242155" y="21057"/>
                  </a:moveTo>
                  <a:lnTo>
                    <a:pt x="179875" y="4268"/>
                  </a:lnTo>
                  <a:lnTo>
                    <a:pt x="125824" y="843"/>
                  </a:lnTo>
                  <a:lnTo>
                    <a:pt x="70087" y="166"/>
                  </a:lnTo>
                  <a:lnTo>
                    <a:pt x="12464" y="2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1484518" y="1779749"/>
              <a:ext cx="305327" cy="10096"/>
            </a:xfrm>
            <a:custGeom>
              <a:avLst/>
              <a:gdLst/>
              <a:ahLst/>
              <a:cxnLst/>
              <a:rect l="0" t="0" r="0" b="0"/>
              <a:pathLst>
                <a:path w="305327" h="10096">
                  <a:moveTo>
                    <a:pt x="305326" y="10095"/>
                  </a:moveTo>
                  <a:lnTo>
                    <a:pt x="251182" y="6976"/>
                  </a:lnTo>
                  <a:lnTo>
                    <a:pt x="190646" y="1030"/>
                  </a:lnTo>
                  <a:lnTo>
                    <a:pt x="139676" y="0"/>
                  </a:lnTo>
                  <a:lnTo>
                    <a:pt x="78456" y="6888"/>
                  </a:lnTo>
                  <a:lnTo>
                    <a:pt x="27542" y="9461"/>
                  </a:lnTo>
                  <a:lnTo>
                    <a:pt x="0" y="1009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1908546" y="2119001"/>
              <a:ext cx="418253" cy="493075"/>
            </a:xfrm>
            <a:custGeom>
              <a:avLst/>
              <a:gdLst/>
              <a:ahLst/>
              <a:cxnLst/>
              <a:rect l="0" t="0" r="0" b="0"/>
              <a:pathLst>
                <a:path w="418253" h="493075">
                  <a:moveTo>
                    <a:pt x="207681" y="123569"/>
                  </a:moveTo>
                  <a:lnTo>
                    <a:pt x="213271" y="106801"/>
                  </a:lnTo>
                  <a:lnTo>
                    <a:pt x="211157" y="74017"/>
                  </a:lnTo>
                  <a:lnTo>
                    <a:pt x="202987" y="54362"/>
                  </a:lnTo>
                  <a:lnTo>
                    <a:pt x="178678" y="22681"/>
                  </a:lnTo>
                  <a:lnTo>
                    <a:pt x="152684" y="6588"/>
                  </a:lnTo>
                  <a:lnTo>
                    <a:pt x="117167" y="0"/>
                  </a:lnTo>
                  <a:lnTo>
                    <a:pt x="82596" y="3638"/>
                  </a:lnTo>
                  <a:lnTo>
                    <a:pt x="50126" y="17713"/>
                  </a:lnTo>
                  <a:lnTo>
                    <a:pt x="23868" y="36702"/>
                  </a:lnTo>
                  <a:lnTo>
                    <a:pt x="6859" y="62735"/>
                  </a:lnTo>
                  <a:lnTo>
                    <a:pt x="0" y="98265"/>
                  </a:lnTo>
                  <a:lnTo>
                    <a:pt x="3557" y="138428"/>
                  </a:lnTo>
                  <a:lnTo>
                    <a:pt x="15184" y="159809"/>
                  </a:lnTo>
                  <a:lnTo>
                    <a:pt x="33220" y="175940"/>
                  </a:lnTo>
                  <a:lnTo>
                    <a:pt x="56833" y="187009"/>
                  </a:lnTo>
                  <a:lnTo>
                    <a:pt x="68512" y="188089"/>
                  </a:lnTo>
                  <a:lnTo>
                    <a:pt x="128740" y="172648"/>
                  </a:lnTo>
                  <a:lnTo>
                    <a:pt x="158425" y="156568"/>
                  </a:lnTo>
                  <a:lnTo>
                    <a:pt x="203853" y="107301"/>
                  </a:lnTo>
                  <a:lnTo>
                    <a:pt x="207469" y="106874"/>
                  </a:lnTo>
                  <a:lnTo>
                    <a:pt x="208710" y="111269"/>
                  </a:lnTo>
                  <a:lnTo>
                    <a:pt x="207817" y="171948"/>
                  </a:lnTo>
                  <a:lnTo>
                    <a:pt x="210828" y="225585"/>
                  </a:lnTo>
                  <a:lnTo>
                    <a:pt x="216752" y="281500"/>
                  </a:lnTo>
                  <a:lnTo>
                    <a:pt x="217778" y="331670"/>
                  </a:lnTo>
                  <a:lnTo>
                    <a:pt x="225360" y="385384"/>
                  </a:lnTo>
                  <a:lnTo>
                    <a:pt x="228071" y="439841"/>
                  </a:lnTo>
                  <a:lnTo>
                    <a:pt x="234196" y="490069"/>
                  </a:lnTo>
                  <a:lnTo>
                    <a:pt x="235886" y="493074"/>
                  </a:lnTo>
                  <a:lnTo>
                    <a:pt x="237013" y="490398"/>
                  </a:lnTo>
                  <a:lnTo>
                    <a:pt x="237764" y="483935"/>
                  </a:lnTo>
                  <a:lnTo>
                    <a:pt x="244838" y="470515"/>
                  </a:lnTo>
                  <a:lnTo>
                    <a:pt x="288726" y="412782"/>
                  </a:lnTo>
                  <a:lnTo>
                    <a:pt x="317710" y="384725"/>
                  </a:lnTo>
                  <a:lnTo>
                    <a:pt x="359137" y="366704"/>
                  </a:lnTo>
                  <a:lnTo>
                    <a:pt x="418252" y="34466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2253532" y="2095171"/>
              <a:ext cx="231194" cy="206390"/>
            </a:xfrm>
            <a:custGeom>
              <a:avLst/>
              <a:gdLst/>
              <a:ahLst/>
              <a:cxnLst/>
              <a:rect l="0" t="0" r="0" b="0"/>
              <a:pathLst>
                <a:path w="231194" h="206390">
                  <a:moveTo>
                    <a:pt x="10094" y="10528"/>
                  </a:moveTo>
                  <a:lnTo>
                    <a:pt x="1761" y="48006"/>
                  </a:lnTo>
                  <a:lnTo>
                    <a:pt x="0" y="99429"/>
                  </a:lnTo>
                  <a:lnTo>
                    <a:pt x="5284" y="140724"/>
                  </a:lnTo>
                  <a:lnTo>
                    <a:pt x="14195" y="162370"/>
                  </a:lnTo>
                  <a:lnTo>
                    <a:pt x="38980" y="195329"/>
                  </a:lnTo>
                  <a:lnTo>
                    <a:pt x="58808" y="203796"/>
                  </a:lnTo>
                  <a:lnTo>
                    <a:pt x="82048" y="206389"/>
                  </a:lnTo>
                  <a:lnTo>
                    <a:pt x="104075" y="203642"/>
                  </a:lnTo>
                  <a:lnTo>
                    <a:pt x="157391" y="177610"/>
                  </a:lnTo>
                  <a:lnTo>
                    <a:pt x="193998" y="150637"/>
                  </a:lnTo>
                  <a:lnTo>
                    <a:pt x="206083" y="130510"/>
                  </a:lnTo>
                  <a:lnTo>
                    <a:pt x="223373" y="85051"/>
                  </a:lnTo>
                  <a:lnTo>
                    <a:pt x="224598" y="63536"/>
                  </a:lnTo>
                  <a:lnTo>
                    <a:pt x="223583" y="42276"/>
                  </a:lnTo>
                  <a:lnTo>
                    <a:pt x="231193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2571697" y="2084181"/>
              <a:ext cx="281526" cy="224439"/>
            </a:xfrm>
            <a:custGeom>
              <a:avLst/>
              <a:gdLst/>
              <a:ahLst/>
              <a:cxnLst/>
              <a:rect l="0" t="0" r="0" b="0"/>
              <a:pathLst>
                <a:path w="281526" h="224439">
                  <a:moveTo>
                    <a:pt x="165712" y="158389"/>
                  </a:moveTo>
                  <a:lnTo>
                    <a:pt x="151058" y="96296"/>
                  </a:lnTo>
                  <a:lnTo>
                    <a:pt x="136344" y="47251"/>
                  </a:lnTo>
                  <a:lnTo>
                    <a:pt x="124974" y="28666"/>
                  </a:lnTo>
                  <a:lnTo>
                    <a:pt x="99829" y="5049"/>
                  </a:lnTo>
                  <a:lnTo>
                    <a:pt x="90204" y="1180"/>
                  </a:lnTo>
                  <a:lnTo>
                    <a:pt x="70152" y="0"/>
                  </a:lnTo>
                  <a:lnTo>
                    <a:pt x="52661" y="6495"/>
                  </a:lnTo>
                  <a:lnTo>
                    <a:pt x="22368" y="29729"/>
                  </a:lnTo>
                  <a:lnTo>
                    <a:pt x="6516" y="61126"/>
                  </a:lnTo>
                  <a:lnTo>
                    <a:pt x="0" y="100064"/>
                  </a:lnTo>
                  <a:lnTo>
                    <a:pt x="9070" y="160760"/>
                  </a:lnTo>
                  <a:lnTo>
                    <a:pt x="16545" y="185179"/>
                  </a:lnTo>
                  <a:lnTo>
                    <a:pt x="27666" y="203831"/>
                  </a:lnTo>
                  <a:lnTo>
                    <a:pt x="43527" y="216800"/>
                  </a:lnTo>
                  <a:lnTo>
                    <a:pt x="52670" y="221896"/>
                  </a:lnTo>
                  <a:lnTo>
                    <a:pt x="72187" y="224438"/>
                  </a:lnTo>
                  <a:lnTo>
                    <a:pt x="92560" y="220499"/>
                  </a:lnTo>
                  <a:lnTo>
                    <a:pt x="113313" y="210950"/>
                  </a:lnTo>
                  <a:lnTo>
                    <a:pt x="127995" y="192668"/>
                  </a:lnTo>
                  <a:lnTo>
                    <a:pt x="150867" y="130451"/>
                  </a:lnTo>
                  <a:lnTo>
                    <a:pt x="158334" y="107367"/>
                  </a:lnTo>
                  <a:lnTo>
                    <a:pt x="161963" y="103317"/>
                  </a:lnTo>
                  <a:lnTo>
                    <a:pt x="165552" y="104127"/>
                  </a:lnTo>
                  <a:lnTo>
                    <a:pt x="212910" y="161270"/>
                  </a:lnTo>
                  <a:lnTo>
                    <a:pt x="231142" y="175657"/>
                  </a:lnTo>
                  <a:lnTo>
                    <a:pt x="250944" y="183611"/>
                  </a:lnTo>
                  <a:lnTo>
                    <a:pt x="281525" y="18997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2958507" y="1789844"/>
              <a:ext cx="52644" cy="505369"/>
            </a:xfrm>
            <a:custGeom>
              <a:avLst/>
              <a:gdLst/>
              <a:ahLst/>
              <a:cxnLst/>
              <a:rect l="0" t="0" r="0" b="0"/>
              <a:pathLst>
                <a:path w="52644" h="505369">
                  <a:moveTo>
                    <a:pt x="0" y="0"/>
                  </a:moveTo>
                  <a:lnTo>
                    <a:pt x="0" y="57264"/>
                  </a:lnTo>
                  <a:lnTo>
                    <a:pt x="0" y="109774"/>
                  </a:lnTo>
                  <a:lnTo>
                    <a:pt x="0" y="169786"/>
                  </a:lnTo>
                  <a:lnTo>
                    <a:pt x="0" y="232021"/>
                  </a:lnTo>
                  <a:lnTo>
                    <a:pt x="3120" y="285556"/>
                  </a:lnTo>
                  <a:lnTo>
                    <a:pt x="11453" y="333004"/>
                  </a:lnTo>
                  <a:lnTo>
                    <a:pt x="18212" y="388397"/>
                  </a:lnTo>
                  <a:lnTo>
                    <a:pt x="26084" y="448337"/>
                  </a:lnTo>
                  <a:lnTo>
                    <a:pt x="38905" y="490463"/>
                  </a:lnTo>
                  <a:lnTo>
                    <a:pt x="52643" y="50536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2821637" y="1993178"/>
              <a:ext cx="284270" cy="7237"/>
            </a:xfrm>
            <a:custGeom>
              <a:avLst/>
              <a:gdLst/>
              <a:ahLst/>
              <a:cxnLst/>
              <a:rect l="0" t="0" r="0" b="0"/>
              <a:pathLst>
                <a:path w="284270" h="7237">
                  <a:moveTo>
                    <a:pt x="284269" y="7236"/>
                  </a:moveTo>
                  <a:lnTo>
                    <a:pt x="256713" y="0"/>
                  </a:lnTo>
                  <a:lnTo>
                    <a:pt x="197371" y="478"/>
                  </a:lnTo>
                  <a:lnTo>
                    <a:pt x="146607" y="5234"/>
                  </a:lnTo>
                  <a:lnTo>
                    <a:pt x="91402" y="6643"/>
                  </a:lnTo>
                  <a:lnTo>
                    <a:pt x="39950" y="7060"/>
                  </a:lnTo>
                  <a:lnTo>
                    <a:pt x="0" y="723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3215654" y="2084642"/>
              <a:ext cx="16595" cy="189514"/>
            </a:xfrm>
            <a:custGeom>
              <a:avLst/>
              <a:gdLst/>
              <a:ahLst/>
              <a:cxnLst/>
              <a:rect l="0" t="0" r="0" b="0"/>
              <a:pathLst>
                <a:path w="16595" h="189514">
                  <a:moveTo>
                    <a:pt x="6066" y="0"/>
                  </a:moveTo>
                  <a:lnTo>
                    <a:pt x="2946" y="42692"/>
                  </a:lnTo>
                  <a:lnTo>
                    <a:pt x="0" y="64598"/>
                  </a:lnTo>
                  <a:lnTo>
                    <a:pt x="10625" y="124912"/>
                  </a:lnTo>
                  <a:lnTo>
                    <a:pt x="15808" y="177771"/>
                  </a:lnTo>
                  <a:lnTo>
                    <a:pt x="16594" y="1895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3253305" y="194777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3382478" y="2079053"/>
              <a:ext cx="183340" cy="202743"/>
            </a:xfrm>
            <a:custGeom>
              <a:avLst/>
              <a:gdLst/>
              <a:ahLst/>
              <a:cxnLst/>
              <a:rect l="0" t="0" r="0" b="0"/>
              <a:pathLst>
                <a:path w="183340" h="202743">
                  <a:moveTo>
                    <a:pt x="91926" y="5589"/>
                  </a:moveTo>
                  <a:lnTo>
                    <a:pt x="75158" y="0"/>
                  </a:lnTo>
                  <a:lnTo>
                    <a:pt x="57567" y="375"/>
                  </a:lnTo>
                  <a:lnTo>
                    <a:pt x="47963" y="2113"/>
                  </a:lnTo>
                  <a:lnTo>
                    <a:pt x="31053" y="13403"/>
                  </a:lnTo>
                  <a:lnTo>
                    <a:pt x="16908" y="30119"/>
                  </a:lnTo>
                  <a:lnTo>
                    <a:pt x="6722" y="49246"/>
                  </a:lnTo>
                  <a:lnTo>
                    <a:pt x="0" y="85335"/>
                  </a:lnTo>
                  <a:lnTo>
                    <a:pt x="6134" y="131046"/>
                  </a:lnTo>
                  <a:lnTo>
                    <a:pt x="16463" y="162084"/>
                  </a:lnTo>
                  <a:lnTo>
                    <a:pt x="27581" y="178868"/>
                  </a:lnTo>
                  <a:lnTo>
                    <a:pt x="43441" y="191006"/>
                  </a:lnTo>
                  <a:lnTo>
                    <a:pt x="63358" y="199131"/>
                  </a:lnTo>
                  <a:lnTo>
                    <a:pt x="87808" y="202742"/>
                  </a:lnTo>
                  <a:lnTo>
                    <a:pt x="111152" y="198108"/>
                  </a:lnTo>
                  <a:lnTo>
                    <a:pt x="154735" y="176069"/>
                  </a:lnTo>
                  <a:lnTo>
                    <a:pt x="169754" y="159736"/>
                  </a:lnTo>
                  <a:lnTo>
                    <a:pt x="179159" y="139610"/>
                  </a:lnTo>
                  <a:lnTo>
                    <a:pt x="183339" y="115067"/>
                  </a:lnTo>
                  <a:lnTo>
                    <a:pt x="178957" y="91680"/>
                  </a:lnTo>
                  <a:lnTo>
                    <a:pt x="163336" y="61903"/>
                  </a:lnTo>
                  <a:lnTo>
                    <a:pt x="150570" y="48165"/>
                  </a:lnTo>
                  <a:lnTo>
                    <a:pt x="123511" y="3717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3674445" y="2091195"/>
              <a:ext cx="231628" cy="214547"/>
            </a:xfrm>
            <a:custGeom>
              <a:avLst/>
              <a:gdLst/>
              <a:ahLst/>
              <a:cxnLst/>
              <a:rect l="0" t="0" r="0" b="0"/>
              <a:pathLst>
                <a:path w="231628" h="214547">
                  <a:moveTo>
                    <a:pt x="0" y="88204"/>
                  </a:moveTo>
                  <a:lnTo>
                    <a:pt x="7236" y="115760"/>
                  </a:lnTo>
                  <a:lnTo>
                    <a:pt x="12998" y="168863"/>
                  </a:lnTo>
                  <a:lnTo>
                    <a:pt x="15684" y="180581"/>
                  </a:lnTo>
                  <a:lnTo>
                    <a:pt x="17475" y="183714"/>
                  </a:lnTo>
                  <a:lnTo>
                    <a:pt x="18669" y="181123"/>
                  </a:lnTo>
                  <a:lnTo>
                    <a:pt x="20743" y="122407"/>
                  </a:lnTo>
                  <a:lnTo>
                    <a:pt x="24115" y="61988"/>
                  </a:lnTo>
                  <a:lnTo>
                    <a:pt x="35611" y="26623"/>
                  </a:lnTo>
                  <a:lnTo>
                    <a:pt x="41289" y="15564"/>
                  </a:lnTo>
                  <a:lnTo>
                    <a:pt x="49752" y="8192"/>
                  </a:lnTo>
                  <a:lnTo>
                    <a:pt x="71635" y="0"/>
                  </a:lnTo>
                  <a:lnTo>
                    <a:pt x="93839" y="2599"/>
                  </a:lnTo>
                  <a:lnTo>
                    <a:pt x="154727" y="28031"/>
                  </a:lnTo>
                  <a:lnTo>
                    <a:pt x="185371" y="53701"/>
                  </a:lnTo>
                  <a:lnTo>
                    <a:pt x="201284" y="79930"/>
                  </a:lnTo>
                  <a:lnTo>
                    <a:pt x="215971" y="121404"/>
                  </a:lnTo>
                  <a:lnTo>
                    <a:pt x="226013" y="181555"/>
                  </a:lnTo>
                  <a:lnTo>
                    <a:pt x="231627" y="21454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4032279" y="2042528"/>
              <a:ext cx="263930" cy="260903"/>
            </a:xfrm>
            <a:custGeom>
              <a:avLst/>
              <a:gdLst/>
              <a:ahLst/>
              <a:cxnLst/>
              <a:rect l="0" t="0" r="0" b="0"/>
              <a:pathLst>
                <a:path w="263930" h="260903">
                  <a:moveTo>
                    <a:pt x="126477" y="0"/>
                  </a:moveTo>
                  <a:lnTo>
                    <a:pt x="86790" y="2340"/>
                  </a:lnTo>
                  <a:lnTo>
                    <a:pt x="32040" y="29308"/>
                  </a:lnTo>
                  <a:lnTo>
                    <a:pt x="5819" y="55087"/>
                  </a:lnTo>
                  <a:lnTo>
                    <a:pt x="1585" y="64801"/>
                  </a:lnTo>
                  <a:lnTo>
                    <a:pt x="0" y="84952"/>
                  </a:lnTo>
                  <a:lnTo>
                    <a:pt x="4724" y="91730"/>
                  </a:lnTo>
                  <a:lnTo>
                    <a:pt x="12553" y="96248"/>
                  </a:lnTo>
                  <a:lnTo>
                    <a:pt x="45929" y="102607"/>
                  </a:lnTo>
                  <a:lnTo>
                    <a:pt x="99128" y="110345"/>
                  </a:lnTo>
                  <a:lnTo>
                    <a:pt x="153527" y="115903"/>
                  </a:lnTo>
                  <a:lnTo>
                    <a:pt x="210108" y="130325"/>
                  </a:lnTo>
                  <a:lnTo>
                    <a:pt x="236525" y="146110"/>
                  </a:lnTo>
                  <a:lnTo>
                    <a:pt x="259170" y="171194"/>
                  </a:lnTo>
                  <a:lnTo>
                    <a:pt x="262902" y="180810"/>
                  </a:lnTo>
                  <a:lnTo>
                    <a:pt x="263929" y="200853"/>
                  </a:lnTo>
                  <a:lnTo>
                    <a:pt x="257367" y="218339"/>
                  </a:lnTo>
                  <a:lnTo>
                    <a:pt x="252342" y="226278"/>
                  </a:lnTo>
                  <a:lnTo>
                    <a:pt x="237399" y="238218"/>
                  </a:lnTo>
                  <a:lnTo>
                    <a:pt x="199211" y="255416"/>
                  </a:lnTo>
                  <a:lnTo>
                    <a:pt x="162716" y="260902"/>
                  </a:lnTo>
                  <a:lnTo>
                    <a:pt x="100819" y="254575"/>
                  </a:lnTo>
                  <a:lnTo>
                    <a:pt x="73835" y="2526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4832580" y="2021471"/>
              <a:ext cx="392878" cy="266257"/>
            </a:xfrm>
            <a:custGeom>
              <a:avLst/>
              <a:gdLst/>
              <a:ahLst/>
              <a:cxnLst/>
              <a:rect l="0" t="0" r="0" b="0"/>
              <a:pathLst>
                <a:path w="392878" h="266257">
                  <a:moveTo>
                    <a:pt x="0" y="0"/>
                  </a:moveTo>
                  <a:lnTo>
                    <a:pt x="3119" y="54145"/>
                  </a:lnTo>
                  <a:lnTo>
                    <a:pt x="17958" y="114625"/>
                  </a:lnTo>
                  <a:lnTo>
                    <a:pt x="35149" y="168299"/>
                  </a:lnTo>
                  <a:lnTo>
                    <a:pt x="50313" y="209369"/>
                  </a:lnTo>
                  <a:lnTo>
                    <a:pt x="61746" y="226024"/>
                  </a:lnTo>
                  <a:lnTo>
                    <a:pt x="70409" y="231401"/>
                  </a:lnTo>
                  <a:lnTo>
                    <a:pt x="92514" y="237376"/>
                  </a:lnTo>
                  <a:lnTo>
                    <a:pt x="102620" y="236629"/>
                  </a:lnTo>
                  <a:lnTo>
                    <a:pt x="120088" y="229561"/>
                  </a:lnTo>
                  <a:lnTo>
                    <a:pt x="164705" y="183468"/>
                  </a:lnTo>
                  <a:lnTo>
                    <a:pt x="180343" y="156136"/>
                  </a:lnTo>
                  <a:lnTo>
                    <a:pt x="187701" y="116413"/>
                  </a:lnTo>
                  <a:lnTo>
                    <a:pt x="200859" y="172740"/>
                  </a:lnTo>
                  <a:lnTo>
                    <a:pt x="218866" y="229635"/>
                  </a:lnTo>
                  <a:lnTo>
                    <a:pt x="230245" y="246729"/>
                  </a:lnTo>
                  <a:lnTo>
                    <a:pt x="246220" y="259006"/>
                  </a:lnTo>
                  <a:lnTo>
                    <a:pt x="255393" y="263918"/>
                  </a:lnTo>
                  <a:lnTo>
                    <a:pt x="274945" y="266256"/>
                  </a:lnTo>
                  <a:lnTo>
                    <a:pt x="294163" y="262225"/>
                  </a:lnTo>
                  <a:lnTo>
                    <a:pt x="325565" y="240574"/>
                  </a:lnTo>
                  <a:lnTo>
                    <a:pt x="354297" y="208178"/>
                  </a:lnTo>
                  <a:lnTo>
                    <a:pt x="378080" y="149279"/>
                  </a:lnTo>
                  <a:lnTo>
                    <a:pt x="392877" y="100067"/>
                  </a:lnTo>
                  <a:lnTo>
                    <a:pt x="390800" y="39694"/>
                  </a:lnTo>
                  <a:lnTo>
                    <a:pt x="389554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5359005" y="2095171"/>
              <a:ext cx="10529" cy="178985"/>
            </a:xfrm>
            <a:custGeom>
              <a:avLst/>
              <a:gdLst/>
              <a:ahLst/>
              <a:cxnLst/>
              <a:rect l="0" t="0" r="0" b="0"/>
              <a:pathLst>
                <a:path w="10529" h="178985">
                  <a:moveTo>
                    <a:pt x="0" y="0"/>
                  </a:moveTo>
                  <a:lnTo>
                    <a:pt x="0" y="48930"/>
                  </a:lnTo>
                  <a:lnTo>
                    <a:pt x="0" y="108061"/>
                  </a:lnTo>
                  <a:lnTo>
                    <a:pt x="8333" y="161195"/>
                  </a:lnTo>
                  <a:lnTo>
                    <a:pt x="10528" y="1789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5369533" y="1905658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10528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5590632" y="1853015"/>
              <a:ext cx="31586" cy="400084"/>
            </a:xfrm>
            <a:custGeom>
              <a:avLst/>
              <a:gdLst/>
              <a:ahLst/>
              <a:cxnLst/>
              <a:rect l="0" t="0" r="0" b="0"/>
              <a:pathLst>
                <a:path w="31586" h="400084">
                  <a:moveTo>
                    <a:pt x="0" y="0"/>
                  </a:moveTo>
                  <a:lnTo>
                    <a:pt x="0" y="58617"/>
                  </a:lnTo>
                  <a:lnTo>
                    <a:pt x="0" y="104586"/>
                  </a:lnTo>
                  <a:lnTo>
                    <a:pt x="0" y="160840"/>
                  </a:lnTo>
                  <a:lnTo>
                    <a:pt x="5589" y="216372"/>
                  </a:lnTo>
                  <a:lnTo>
                    <a:pt x="9065" y="275460"/>
                  </a:lnTo>
                  <a:lnTo>
                    <a:pt x="18644" y="334262"/>
                  </a:lnTo>
                  <a:lnTo>
                    <a:pt x="28682" y="380366"/>
                  </a:lnTo>
                  <a:lnTo>
                    <a:pt x="31585" y="4000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5485347" y="2042528"/>
              <a:ext cx="231628" cy="31587"/>
            </a:xfrm>
            <a:custGeom>
              <a:avLst/>
              <a:gdLst/>
              <a:ahLst/>
              <a:cxnLst/>
              <a:rect l="0" t="0" r="0" b="0"/>
              <a:pathLst>
                <a:path w="231628" h="31587">
                  <a:moveTo>
                    <a:pt x="231627" y="0"/>
                  </a:moveTo>
                  <a:lnTo>
                    <a:pt x="188935" y="3120"/>
                  </a:lnTo>
                  <a:lnTo>
                    <a:pt x="136106" y="9065"/>
                  </a:lnTo>
                  <a:lnTo>
                    <a:pt x="77751" y="17475"/>
                  </a:lnTo>
                  <a:lnTo>
                    <a:pt x="27403" y="23469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5780145" y="1821430"/>
              <a:ext cx="305327" cy="410612"/>
            </a:xfrm>
            <a:custGeom>
              <a:avLst/>
              <a:gdLst/>
              <a:ahLst/>
              <a:cxnLst/>
              <a:rect l="0" t="0" r="0" b="0"/>
              <a:pathLst>
                <a:path w="305327" h="410612">
                  <a:moveTo>
                    <a:pt x="0" y="0"/>
                  </a:moveTo>
                  <a:lnTo>
                    <a:pt x="1170" y="49262"/>
                  </a:lnTo>
                  <a:lnTo>
                    <a:pt x="8405" y="98174"/>
                  </a:lnTo>
                  <a:lnTo>
                    <a:pt x="17958" y="145162"/>
                  </a:lnTo>
                  <a:lnTo>
                    <a:pt x="28198" y="202498"/>
                  </a:lnTo>
                  <a:lnTo>
                    <a:pt x="37471" y="262770"/>
                  </a:lnTo>
                  <a:lnTo>
                    <a:pt x="41908" y="317023"/>
                  </a:lnTo>
                  <a:lnTo>
                    <a:pt x="47056" y="374750"/>
                  </a:lnTo>
                  <a:lnTo>
                    <a:pt x="45409" y="386704"/>
                  </a:lnTo>
                  <a:lnTo>
                    <a:pt x="43141" y="391164"/>
                  </a:lnTo>
                  <a:lnTo>
                    <a:pt x="40459" y="390627"/>
                  </a:lnTo>
                  <a:lnTo>
                    <a:pt x="37501" y="386760"/>
                  </a:lnTo>
                  <a:lnTo>
                    <a:pt x="32754" y="338526"/>
                  </a:lnTo>
                  <a:lnTo>
                    <a:pt x="34936" y="278912"/>
                  </a:lnTo>
                  <a:lnTo>
                    <a:pt x="51874" y="227059"/>
                  </a:lnTo>
                  <a:lnTo>
                    <a:pt x="67508" y="208929"/>
                  </a:lnTo>
                  <a:lnTo>
                    <a:pt x="87326" y="196972"/>
                  </a:lnTo>
                  <a:lnTo>
                    <a:pt x="111731" y="187759"/>
                  </a:lnTo>
                  <a:lnTo>
                    <a:pt x="151778" y="187173"/>
                  </a:lnTo>
                  <a:lnTo>
                    <a:pt x="187691" y="199998"/>
                  </a:lnTo>
                  <a:lnTo>
                    <a:pt x="220558" y="218616"/>
                  </a:lnTo>
                  <a:lnTo>
                    <a:pt x="246934" y="250128"/>
                  </a:lnTo>
                  <a:lnTo>
                    <a:pt x="275638" y="302698"/>
                  </a:lnTo>
                  <a:lnTo>
                    <a:pt x="293786" y="355023"/>
                  </a:lnTo>
                  <a:lnTo>
                    <a:pt x="305326" y="4106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3239267" y="2716352"/>
              <a:ext cx="319366" cy="579068"/>
            </a:xfrm>
            <a:custGeom>
              <a:avLst/>
              <a:gdLst/>
              <a:ahLst/>
              <a:cxnLst/>
              <a:rect l="0" t="0" r="0" b="0"/>
              <a:pathLst>
                <a:path w="319366" h="579068">
                  <a:moveTo>
                    <a:pt x="98267" y="579067"/>
                  </a:moveTo>
                  <a:lnTo>
                    <a:pt x="81478" y="524023"/>
                  </a:lnTo>
                  <a:lnTo>
                    <a:pt x="74933" y="469495"/>
                  </a:lnTo>
                  <a:lnTo>
                    <a:pt x="69126" y="419869"/>
                  </a:lnTo>
                  <a:lnTo>
                    <a:pt x="61574" y="361877"/>
                  </a:lnTo>
                  <a:lnTo>
                    <a:pt x="48818" y="313117"/>
                  </a:lnTo>
                  <a:lnTo>
                    <a:pt x="38511" y="261622"/>
                  </a:lnTo>
                  <a:lnTo>
                    <a:pt x="24549" y="201114"/>
                  </a:lnTo>
                  <a:lnTo>
                    <a:pt x="7017" y="138398"/>
                  </a:lnTo>
                  <a:lnTo>
                    <a:pt x="0" y="116492"/>
                  </a:lnTo>
                  <a:lnTo>
                    <a:pt x="2340" y="95058"/>
                  </a:lnTo>
                  <a:lnTo>
                    <a:pt x="6239" y="84429"/>
                  </a:lnTo>
                  <a:lnTo>
                    <a:pt x="13518" y="77343"/>
                  </a:lnTo>
                  <a:lnTo>
                    <a:pt x="66382" y="59448"/>
                  </a:lnTo>
                  <a:lnTo>
                    <a:pt x="118311" y="52817"/>
                  </a:lnTo>
                  <a:lnTo>
                    <a:pt x="180562" y="41455"/>
                  </a:lnTo>
                  <a:lnTo>
                    <a:pt x="243854" y="27946"/>
                  </a:lnTo>
                  <a:lnTo>
                    <a:pt x="300972" y="10511"/>
                  </a:lnTo>
                  <a:lnTo>
                    <a:pt x="31936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3327005" y="2990093"/>
              <a:ext cx="178985" cy="94757"/>
            </a:xfrm>
            <a:custGeom>
              <a:avLst/>
              <a:gdLst/>
              <a:ahLst/>
              <a:cxnLst/>
              <a:rect l="0" t="0" r="0" b="0"/>
              <a:pathLst>
                <a:path w="178985" h="94757">
                  <a:moveTo>
                    <a:pt x="178984" y="0"/>
                  </a:moveTo>
                  <a:lnTo>
                    <a:pt x="125109" y="25194"/>
                  </a:lnTo>
                  <a:lnTo>
                    <a:pt x="87104" y="44664"/>
                  </a:lnTo>
                  <a:lnTo>
                    <a:pt x="60904" y="60807"/>
                  </a:lnTo>
                  <a:lnTo>
                    <a:pt x="0" y="947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3558632" y="2969036"/>
              <a:ext cx="115814" cy="266466"/>
            </a:xfrm>
            <a:custGeom>
              <a:avLst/>
              <a:gdLst/>
              <a:ahLst/>
              <a:cxnLst/>
              <a:rect l="0" t="0" r="0" b="0"/>
              <a:pathLst>
                <a:path w="115814" h="266466">
                  <a:moveTo>
                    <a:pt x="0" y="115813"/>
                  </a:moveTo>
                  <a:lnTo>
                    <a:pt x="17958" y="170858"/>
                  </a:lnTo>
                  <a:lnTo>
                    <a:pt x="35149" y="230326"/>
                  </a:lnTo>
                  <a:lnTo>
                    <a:pt x="45639" y="262827"/>
                  </a:lnTo>
                  <a:lnTo>
                    <a:pt x="45634" y="266465"/>
                  </a:lnTo>
                  <a:lnTo>
                    <a:pt x="43291" y="265380"/>
                  </a:lnTo>
                  <a:lnTo>
                    <a:pt x="39389" y="261148"/>
                  </a:lnTo>
                  <a:lnTo>
                    <a:pt x="28308" y="232835"/>
                  </a:lnTo>
                  <a:lnTo>
                    <a:pt x="21319" y="175280"/>
                  </a:lnTo>
                  <a:lnTo>
                    <a:pt x="15416" y="137723"/>
                  </a:lnTo>
                  <a:lnTo>
                    <a:pt x="25672" y="75429"/>
                  </a:lnTo>
                  <a:lnTo>
                    <a:pt x="41012" y="48216"/>
                  </a:lnTo>
                  <a:lnTo>
                    <a:pt x="65964" y="25334"/>
                  </a:lnTo>
                  <a:lnTo>
                    <a:pt x="115813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3729847" y="2993439"/>
              <a:ext cx="239397" cy="209554"/>
            </a:xfrm>
            <a:custGeom>
              <a:avLst/>
              <a:gdLst/>
              <a:ahLst/>
              <a:cxnLst/>
              <a:rect l="0" t="0" r="0" b="0"/>
              <a:pathLst>
                <a:path w="239397" h="209554">
                  <a:moveTo>
                    <a:pt x="197282" y="101939"/>
                  </a:moveTo>
                  <a:lnTo>
                    <a:pt x="178154" y="48064"/>
                  </a:lnTo>
                  <a:lnTo>
                    <a:pt x="166944" y="27692"/>
                  </a:lnTo>
                  <a:lnTo>
                    <a:pt x="151043" y="13178"/>
                  </a:lnTo>
                  <a:lnTo>
                    <a:pt x="131108" y="3998"/>
                  </a:lnTo>
                  <a:lnTo>
                    <a:pt x="94747" y="0"/>
                  </a:lnTo>
                  <a:lnTo>
                    <a:pt x="72162" y="3210"/>
                  </a:lnTo>
                  <a:lnTo>
                    <a:pt x="53546" y="11656"/>
                  </a:lnTo>
                  <a:lnTo>
                    <a:pt x="37473" y="24378"/>
                  </a:lnTo>
                  <a:lnTo>
                    <a:pt x="16440" y="51272"/>
                  </a:lnTo>
                  <a:lnTo>
                    <a:pt x="6554" y="71231"/>
                  </a:lnTo>
                  <a:lnTo>
                    <a:pt x="0" y="113377"/>
                  </a:lnTo>
                  <a:lnTo>
                    <a:pt x="3647" y="151732"/>
                  </a:lnTo>
                  <a:lnTo>
                    <a:pt x="17726" y="185322"/>
                  </a:lnTo>
                  <a:lnTo>
                    <a:pt x="33251" y="200610"/>
                  </a:lnTo>
                  <a:lnTo>
                    <a:pt x="42305" y="206324"/>
                  </a:lnTo>
                  <a:lnTo>
                    <a:pt x="64843" y="209553"/>
                  </a:lnTo>
                  <a:lnTo>
                    <a:pt x="88117" y="205919"/>
                  </a:lnTo>
                  <a:lnTo>
                    <a:pt x="106261" y="196506"/>
                  </a:lnTo>
                  <a:lnTo>
                    <a:pt x="119004" y="181403"/>
                  </a:lnTo>
                  <a:lnTo>
                    <a:pt x="144237" y="122578"/>
                  </a:lnTo>
                  <a:lnTo>
                    <a:pt x="151930" y="88167"/>
                  </a:lnTo>
                  <a:lnTo>
                    <a:pt x="152559" y="70082"/>
                  </a:lnTo>
                  <a:lnTo>
                    <a:pt x="151089" y="70172"/>
                  </a:lnTo>
                  <a:lnTo>
                    <a:pt x="148939" y="73742"/>
                  </a:lnTo>
                  <a:lnTo>
                    <a:pt x="149670" y="87067"/>
                  </a:lnTo>
                  <a:lnTo>
                    <a:pt x="155064" y="104688"/>
                  </a:lnTo>
                  <a:lnTo>
                    <a:pt x="184805" y="164182"/>
                  </a:lnTo>
                  <a:lnTo>
                    <a:pt x="201095" y="180685"/>
                  </a:lnTo>
                  <a:lnTo>
                    <a:pt x="216914" y="189580"/>
                  </a:lnTo>
                  <a:lnTo>
                    <a:pt x="239396" y="19669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4045393" y="2989026"/>
              <a:ext cx="166007" cy="217990"/>
            </a:xfrm>
            <a:custGeom>
              <a:avLst/>
              <a:gdLst/>
              <a:ahLst/>
              <a:cxnLst/>
              <a:rect l="0" t="0" r="0" b="0"/>
              <a:pathLst>
                <a:path w="166007" h="217990">
                  <a:moveTo>
                    <a:pt x="123892" y="43181"/>
                  </a:moveTo>
                  <a:lnTo>
                    <a:pt x="118302" y="26413"/>
                  </a:lnTo>
                  <a:lnTo>
                    <a:pt x="103080" y="11942"/>
                  </a:lnTo>
                  <a:lnTo>
                    <a:pt x="92469" y="4808"/>
                  </a:lnTo>
                  <a:lnTo>
                    <a:pt x="68202" y="0"/>
                  </a:lnTo>
                  <a:lnTo>
                    <a:pt x="44159" y="2932"/>
                  </a:lnTo>
                  <a:lnTo>
                    <a:pt x="25674" y="12035"/>
                  </a:lnTo>
                  <a:lnTo>
                    <a:pt x="19808" y="20077"/>
                  </a:lnTo>
                  <a:lnTo>
                    <a:pt x="4034" y="74266"/>
                  </a:lnTo>
                  <a:lnTo>
                    <a:pt x="0" y="125187"/>
                  </a:lnTo>
                  <a:lnTo>
                    <a:pt x="7504" y="164055"/>
                  </a:lnTo>
                  <a:lnTo>
                    <a:pt x="24026" y="191430"/>
                  </a:lnTo>
                  <a:lnTo>
                    <a:pt x="37003" y="206945"/>
                  </a:lnTo>
                  <a:lnTo>
                    <a:pt x="56808" y="215401"/>
                  </a:lnTo>
                  <a:lnTo>
                    <a:pt x="81209" y="217989"/>
                  </a:lnTo>
                  <a:lnTo>
                    <a:pt x="120084" y="211699"/>
                  </a:lnTo>
                  <a:lnTo>
                    <a:pt x="166006" y="19058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4348269" y="2747937"/>
              <a:ext cx="10530" cy="431670"/>
            </a:xfrm>
            <a:custGeom>
              <a:avLst/>
              <a:gdLst/>
              <a:ahLst/>
              <a:cxnLst/>
              <a:rect l="0" t="0" r="0" b="0"/>
              <a:pathLst>
                <a:path w="10530" h="431670">
                  <a:moveTo>
                    <a:pt x="10529" y="0"/>
                  </a:moveTo>
                  <a:lnTo>
                    <a:pt x="9359" y="49263"/>
                  </a:lnTo>
                  <a:lnTo>
                    <a:pt x="3293" y="100515"/>
                  </a:lnTo>
                  <a:lnTo>
                    <a:pt x="975" y="159634"/>
                  </a:lnTo>
                  <a:lnTo>
                    <a:pt x="289" y="221604"/>
                  </a:lnTo>
                  <a:lnTo>
                    <a:pt x="85" y="284420"/>
                  </a:lnTo>
                  <a:lnTo>
                    <a:pt x="25" y="346315"/>
                  </a:lnTo>
                  <a:lnTo>
                    <a:pt x="5" y="407747"/>
                  </a:lnTo>
                  <a:lnTo>
                    <a:pt x="0" y="4316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4221927" y="2874279"/>
              <a:ext cx="242156" cy="21058"/>
            </a:xfrm>
            <a:custGeom>
              <a:avLst/>
              <a:gdLst/>
              <a:ahLst/>
              <a:cxnLst/>
              <a:rect l="0" t="0" r="0" b="0"/>
              <a:pathLst>
                <a:path w="242156" h="21058">
                  <a:moveTo>
                    <a:pt x="242155" y="0"/>
                  </a:moveTo>
                  <a:lnTo>
                    <a:pt x="199464" y="3120"/>
                  </a:lnTo>
                  <a:lnTo>
                    <a:pt x="137747" y="9553"/>
                  </a:lnTo>
                  <a:lnTo>
                    <a:pt x="75606" y="13456"/>
                  </a:lnTo>
                  <a:lnTo>
                    <a:pt x="35270" y="1880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4548311" y="3021678"/>
              <a:ext cx="10529" cy="168457"/>
            </a:xfrm>
            <a:custGeom>
              <a:avLst/>
              <a:gdLst/>
              <a:ahLst/>
              <a:cxnLst/>
              <a:rect l="0" t="0" r="0" b="0"/>
              <a:pathLst>
                <a:path w="10529" h="168457">
                  <a:moveTo>
                    <a:pt x="0" y="0"/>
                  </a:moveTo>
                  <a:lnTo>
                    <a:pt x="9065" y="58617"/>
                  </a:lnTo>
                  <a:lnTo>
                    <a:pt x="10239" y="112791"/>
                  </a:lnTo>
                  <a:lnTo>
                    <a:pt x="10528" y="1684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4579896" y="2895336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4692951" y="2916393"/>
              <a:ext cx="219491" cy="218060"/>
            </a:xfrm>
            <a:custGeom>
              <a:avLst/>
              <a:gdLst/>
              <a:ahLst/>
              <a:cxnLst/>
              <a:rect l="0" t="0" r="0" b="0"/>
              <a:pathLst>
                <a:path w="219491" h="218060">
                  <a:moveTo>
                    <a:pt x="97515" y="21057"/>
                  </a:moveTo>
                  <a:lnTo>
                    <a:pt x="53552" y="41301"/>
                  </a:lnTo>
                  <a:lnTo>
                    <a:pt x="28857" y="60461"/>
                  </a:lnTo>
                  <a:lnTo>
                    <a:pt x="12311" y="86545"/>
                  </a:lnTo>
                  <a:lnTo>
                    <a:pt x="0" y="122089"/>
                  </a:lnTo>
                  <a:lnTo>
                    <a:pt x="121" y="162257"/>
                  </a:lnTo>
                  <a:lnTo>
                    <a:pt x="7826" y="183638"/>
                  </a:lnTo>
                  <a:lnTo>
                    <a:pt x="13155" y="192616"/>
                  </a:lnTo>
                  <a:lnTo>
                    <a:pt x="28436" y="205710"/>
                  </a:lnTo>
                  <a:lnTo>
                    <a:pt x="37424" y="210840"/>
                  </a:lnTo>
                  <a:lnTo>
                    <a:pt x="78020" y="218059"/>
                  </a:lnTo>
                  <a:lnTo>
                    <a:pt x="115915" y="214609"/>
                  </a:lnTo>
                  <a:lnTo>
                    <a:pt x="170865" y="188196"/>
                  </a:lnTo>
                  <a:lnTo>
                    <a:pt x="190946" y="173720"/>
                  </a:lnTo>
                  <a:lnTo>
                    <a:pt x="207670" y="155588"/>
                  </a:lnTo>
                  <a:lnTo>
                    <a:pt x="216663" y="132711"/>
                  </a:lnTo>
                  <a:lnTo>
                    <a:pt x="219490" y="108116"/>
                  </a:lnTo>
                  <a:lnTo>
                    <a:pt x="216847" y="85486"/>
                  </a:lnTo>
                  <a:lnTo>
                    <a:pt x="208653" y="66850"/>
                  </a:lnTo>
                  <a:lnTo>
                    <a:pt x="196043" y="50768"/>
                  </a:lnTo>
                  <a:lnTo>
                    <a:pt x="138064" y="6335"/>
                  </a:lnTo>
                  <a:lnTo>
                    <a:pt x="129101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4969450" y="2965958"/>
              <a:ext cx="189514" cy="182063"/>
            </a:xfrm>
            <a:custGeom>
              <a:avLst/>
              <a:gdLst/>
              <a:ahLst/>
              <a:cxnLst/>
              <a:rect l="0" t="0" r="0" b="0"/>
              <a:pathLst>
                <a:path w="189514" h="182063">
                  <a:moveTo>
                    <a:pt x="0" y="76777"/>
                  </a:moveTo>
                  <a:lnTo>
                    <a:pt x="14655" y="135394"/>
                  </a:lnTo>
                  <a:lnTo>
                    <a:pt x="25859" y="174144"/>
                  </a:lnTo>
                  <a:lnTo>
                    <a:pt x="16332" y="146661"/>
                  </a:lnTo>
                  <a:lnTo>
                    <a:pt x="12248" y="112172"/>
                  </a:lnTo>
                  <a:lnTo>
                    <a:pt x="22208" y="56222"/>
                  </a:lnTo>
                  <a:lnTo>
                    <a:pt x="29758" y="36056"/>
                  </a:lnTo>
                  <a:lnTo>
                    <a:pt x="40912" y="19295"/>
                  </a:lnTo>
                  <a:lnTo>
                    <a:pt x="56788" y="7166"/>
                  </a:lnTo>
                  <a:lnTo>
                    <a:pt x="65935" y="2294"/>
                  </a:lnTo>
                  <a:lnTo>
                    <a:pt x="85456" y="0"/>
                  </a:lnTo>
                  <a:lnTo>
                    <a:pt x="104661" y="4049"/>
                  </a:lnTo>
                  <a:lnTo>
                    <a:pt x="136054" y="25713"/>
                  </a:lnTo>
                  <a:lnTo>
                    <a:pt x="149376" y="40044"/>
                  </a:lnTo>
                  <a:lnTo>
                    <a:pt x="175033" y="98307"/>
                  </a:lnTo>
                  <a:lnTo>
                    <a:pt x="186306" y="143161"/>
                  </a:lnTo>
                  <a:lnTo>
                    <a:pt x="189513" y="18206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5216811" y="2921333"/>
              <a:ext cx="293448" cy="286986"/>
            </a:xfrm>
            <a:custGeom>
              <a:avLst/>
              <a:gdLst/>
              <a:ahLst/>
              <a:cxnLst/>
              <a:rect l="0" t="0" r="0" b="0"/>
              <a:pathLst>
                <a:path w="293448" h="286986">
                  <a:moveTo>
                    <a:pt x="184308" y="5589"/>
                  </a:moveTo>
                  <a:lnTo>
                    <a:pt x="167540" y="0"/>
                  </a:lnTo>
                  <a:lnTo>
                    <a:pt x="149949" y="375"/>
                  </a:lnTo>
                  <a:lnTo>
                    <a:pt x="89308" y="16584"/>
                  </a:lnTo>
                  <a:lnTo>
                    <a:pt x="30811" y="34896"/>
                  </a:lnTo>
                  <a:lnTo>
                    <a:pt x="12362" y="46301"/>
                  </a:lnTo>
                  <a:lnTo>
                    <a:pt x="6506" y="54957"/>
                  </a:lnTo>
                  <a:lnTo>
                    <a:pt x="0" y="77053"/>
                  </a:lnTo>
                  <a:lnTo>
                    <a:pt x="605" y="87157"/>
                  </a:lnTo>
                  <a:lnTo>
                    <a:pt x="7516" y="104622"/>
                  </a:lnTo>
                  <a:lnTo>
                    <a:pt x="24625" y="117064"/>
                  </a:lnTo>
                  <a:lnTo>
                    <a:pt x="35739" y="122020"/>
                  </a:lnTo>
                  <a:lnTo>
                    <a:pt x="57446" y="124407"/>
                  </a:lnTo>
                  <a:lnTo>
                    <a:pt x="118945" y="121798"/>
                  </a:lnTo>
                  <a:lnTo>
                    <a:pt x="174040" y="121481"/>
                  </a:lnTo>
                  <a:lnTo>
                    <a:pt x="201971" y="123777"/>
                  </a:lnTo>
                  <a:lnTo>
                    <a:pt x="241664" y="138224"/>
                  </a:lnTo>
                  <a:lnTo>
                    <a:pt x="260882" y="150715"/>
                  </a:lnTo>
                  <a:lnTo>
                    <a:pt x="274103" y="167186"/>
                  </a:lnTo>
                  <a:lnTo>
                    <a:pt x="292122" y="206355"/>
                  </a:lnTo>
                  <a:lnTo>
                    <a:pt x="293447" y="227009"/>
                  </a:lnTo>
                  <a:lnTo>
                    <a:pt x="288966" y="246718"/>
                  </a:lnTo>
                  <a:lnTo>
                    <a:pt x="279176" y="263276"/>
                  </a:lnTo>
                  <a:lnTo>
                    <a:pt x="263906" y="275314"/>
                  </a:lnTo>
                  <a:lnTo>
                    <a:pt x="254921" y="280162"/>
                  </a:lnTo>
                  <a:lnTo>
                    <a:pt x="214329" y="286985"/>
                  </a:lnTo>
                  <a:lnTo>
                    <a:pt x="155446" y="282055"/>
                  </a:lnTo>
                  <a:lnTo>
                    <a:pt x="94942" y="276749"/>
                  </a:lnTo>
                  <a:lnTo>
                    <a:pt x="57966" y="26880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14"/>
          <p:cNvGrpSpPr/>
          <p:nvPr/>
        </p:nvGrpSpPr>
        <p:grpSpPr>
          <a:xfrm>
            <a:off x="801975" y="305326"/>
            <a:ext cx="2259068" cy="817744"/>
            <a:chOff x="801975" y="305326"/>
            <a:chExt cx="2259068" cy="817744"/>
          </a:xfrm>
        </p:grpSpPr>
        <p:sp>
          <p:nvSpPr>
            <p:cNvPr id="2" name="Freeform 1"/>
            <p:cNvSpPr/>
            <p:nvPr/>
          </p:nvSpPr>
          <p:spPr>
            <a:xfrm>
              <a:off x="801975" y="336911"/>
              <a:ext cx="345632" cy="521835"/>
            </a:xfrm>
            <a:custGeom>
              <a:avLst/>
              <a:gdLst/>
              <a:ahLst/>
              <a:cxnLst/>
              <a:rect l="0" t="0" r="0" b="0"/>
              <a:pathLst>
                <a:path w="345632" h="521835">
                  <a:moveTo>
                    <a:pt x="50833" y="0"/>
                  </a:moveTo>
                  <a:lnTo>
                    <a:pt x="39654" y="11179"/>
                  </a:lnTo>
                  <a:lnTo>
                    <a:pt x="34166" y="29145"/>
                  </a:lnTo>
                  <a:lnTo>
                    <a:pt x="25054" y="78807"/>
                  </a:lnTo>
                  <a:lnTo>
                    <a:pt x="26557" y="130975"/>
                  </a:lnTo>
                  <a:lnTo>
                    <a:pt x="28822" y="190886"/>
                  </a:lnTo>
                  <a:lnTo>
                    <a:pt x="22352" y="249966"/>
                  </a:lnTo>
                  <a:lnTo>
                    <a:pt x="16741" y="311722"/>
                  </a:lnTo>
                  <a:lnTo>
                    <a:pt x="14215" y="361034"/>
                  </a:lnTo>
                  <a:lnTo>
                    <a:pt x="15841" y="386238"/>
                  </a:lnTo>
                  <a:lnTo>
                    <a:pt x="7353" y="437253"/>
                  </a:lnTo>
                  <a:lnTo>
                    <a:pt x="905" y="485966"/>
                  </a:lnTo>
                  <a:lnTo>
                    <a:pt x="0" y="502962"/>
                  </a:lnTo>
                  <a:lnTo>
                    <a:pt x="5246" y="513123"/>
                  </a:lnTo>
                  <a:lnTo>
                    <a:pt x="14592" y="518727"/>
                  </a:lnTo>
                  <a:lnTo>
                    <a:pt x="39405" y="521834"/>
                  </a:lnTo>
                  <a:lnTo>
                    <a:pt x="93462" y="514297"/>
                  </a:lnTo>
                  <a:lnTo>
                    <a:pt x="154790" y="507132"/>
                  </a:lnTo>
                  <a:lnTo>
                    <a:pt x="205897" y="505891"/>
                  </a:lnTo>
                  <a:lnTo>
                    <a:pt x="267163" y="504302"/>
                  </a:lnTo>
                  <a:lnTo>
                    <a:pt x="318086" y="497056"/>
                  </a:lnTo>
                  <a:lnTo>
                    <a:pt x="345631" y="49484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842279" y="579067"/>
              <a:ext cx="242157" cy="21058"/>
            </a:xfrm>
            <a:custGeom>
              <a:avLst/>
              <a:gdLst/>
              <a:ahLst/>
              <a:cxnLst/>
              <a:rect l="0" t="0" r="0" b="0"/>
              <a:pathLst>
                <a:path w="242157" h="21058">
                  <a:moveTo>
                    <a:pt x="242156" y="0"/>
                  </a:moveTo>
                  <a:lnTo>
                    <a:pt x="199464" y="3119"/>
                  </a:lnTo>
                  <a:lnTo>
                    <a:pt x="146635" y="9065"/>
                  </a:lnTo>
                  <a:lnTo>
                    <a:pt x="87110" y="17475"/>
                  </a:lnTo>
                  <a:lnTo>
                    <a:pt x="29599" y="2034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894922" y="310265"/>
              <a:ext cx="231628" cy="26647"/>
            </a:xfrm>
            <a:custGeom>
              <a:avLst/>
              <a:gdLst/>
              <a:ahLst/>
              <a:cxnLst/>
              <a:rect l="0" t="0" r="0" b="0"/>
              <a:pathLst>
                <a:path w="231628" h="26647">
                  <a:moveTo>
                    <a:pt x="231627" y="5589"/>
                  </a:moveTo>
                  <a:lnTo>
                    <a:pt x="214859" y="0"/>
                  </a:lnTo>
                  <a:lnTo>
                    <a:pt x="182075" y="2114"/>
                  </a:lnTo>
                  <a:lnTo>
                    <a:pt x="127905" y="12138"/>
                  </a:lnTo>
                  <a:lnTo>
                    <a:pt x="65213" y="18451"/>
                  </a:lnTo>
                  <a:lnTo>
                    <a:pt x="27901" y="24218"/>
                  </a:lnTo>
                  <a:lnTo>
                    <a:pt x="0" y="2664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223770" y="631512"/>
              <a:ext cx="271277" cy="491558"/>
            </a:xfrm>
            <a:custGeom>
              <a:avLst/>
              <a:gdLst/>
              <a:ahLst/>
              <a:cxnLst/>
              <a:rect l="0" t="0" r="0" b="0"/>
              <a:pathLst>
                <a:path w="271277" h="491558">
                  <a:moveTo>
                    <a:pt x="144934" y="84425"/>
                  </a:moveTo>
                  <a:lnTo>
                    <a:pt x="130362" y="41734"/>
                  </a:lnTo>
                  <a:lnTo>
                    <a:pt x="105531" y="5672"/>
                  </a:lnTo>
                  <a:lnTo>
                    <a:pt x="96439" y="1508"/>
                  </a:lnTo>
                  <a:lnTo>
                    <a:pt x="73858" y="0"/>
                  </a:lnTo>
                  <a:lnTo>
                    <a:pt x="40426" y="11317"/>
                  </a:lnTo>
                  <a:lnTo>
                    <a:pt x="25177" y="26197"/>
                  </a:lnTo>
                  <a:lnTo>
                    <a:pt x="5855" y="64345"/>
                  </a:lnTo>
                  <a:lnTo>
                    <a:pt x="0" y="100832"/>
                  </a:lnTo>
                  <a:lnTo>
                    <a:pt x="3855" y="135690"/>
                  </a:lnTo>
                  <a:lnTo>
                    <a:pt x="8767" y="144338"/>
                  </a:lnTo>
                  <a:lnTo>
                    <a:pt x="23584" y="157067"/>
                  </a:lnTo>
                  <a:lnTo>
                    <a:pt x="44987" y="160384"/>
                  </a:lnTo>
                  <a:lnTo>
                    <a:pt x="68928" y="156789"/>
                  </a:lnTo>
                  <a:lnTo>
                    <a:pt x="100967" y="141611"/>
                  </a:lnTo>
                  <a:lnTo>
                    <a:pt x="146308" y="108666"/>
                  </a:lnTo>
                  <a:lnTo>
                    <a:pt x="152869" y="109944"/>
                  </a:lnTo>
                  <a:lnTo>
                    <a:pt x="157243" y="116646"/>
                  </a:lnTo>
                  <a:lnTo>
                    <a:pt x="164263" y="163839"/>
                  </a:lnTo>
                  <a:lnTo>
                    <a:pt x="165650" y="226627"/>
                  </a:lnTo>
                  <a:lnTo>
                    <a:pt x="162804" y="289116"/>
                  </a:lnTo>
                  <a:lnTo>
                    <a:pt x="156913" y="347126"/>
                  </a:lnTo>
                  <a:lnTo>
                    <a:pt x="162985" y="400439"/>
                  </a:lnTo>
                  <a:lnTo>
                    <a:pt x="165100" y="448031"/>
                  </a:lnTo>
                  <a:lnTo>
                    <a:pt x="164557" y="489818"/>
                  </a:lnTo>
                  <a:lnTo>
                    <a:pt x="162696" y="491557"/>
                  </a:lnTo>
                  <a:lnTo>
                    <a:pt x="160285" y="489208"/>
                  </a:lnTo>
                  <a:lnTo>
                    <a:pt x="160725" y="477238"/>
                  </a:lnTo>
                  <a:lnTo>
                    <a:pt x="165991" y="461390"/>
                  </a:lnTo>
                  <a:lnTo>
                    <a:pt x="176129" y="446547"/>
                  </a:lnTo>
                  <a:lnTo>
                    <a:pt x="206170" y="425037"/>
                  </a:lnTo>
                  <a:lnTo>
                    <a:pt x="254254" y="401230"/>
                  </a:lnTo>
                  <a:lnTo>
                    <a:pt x="271276" y="38975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486713" y="610652"/>
              <a:ext cx="163627" cy="202416"/>
            </a:xfrm>
            <a:custGeom>
              <a:avLst/>
              <a:gdLst/>
              <a:ahLst/>
              <a:cxnLst/>
              <a:rect l="0" t="0" r="0" b="0"/>
              <a:pathLst>
                <a:path w="163627" h="202416">
                  <a:moveTo>
                    <a:pt x="8333" y="21057"/>
                  </a:moveTo>
                  <a:lnTo>
                    <a:pt x="0" y="58535"/>
                  </a:lnTo>
                  <a:lnTo>
                    <a:pt x="1575" y="96503"/>
                  </a:lnTo>
                  <a:lnTo>
                    <a:pt x="15848" y="156771"/>
                  </a:lnTo>
                  <a:lnTo>
                    <a:pt x="22592" y="178471"/>
                  </a:lnTo>
                  <a:lnTo>
                    <a:pt x="28367" y="186831"/>
                  </a:lnTo>
                  <a:lnTo>
                    <a:pt x="44143" y="199240"/>
                  </a:lnTo>
                  <a:lnTo>
                    <a:pt x="65973" y="202415"/>
                  </a:lnTo>
                  <a:lnTo>
                    <a:pt x="90103" y="198757"/>
                  </a:lnTo>
                  <a:lnTo>
                    <a:pt x="112526" y="189332"/>
                  </a:lnTo>
                  <a:lnTo>
                    <a:pt x="127950" y="174225"/>
                  </a:lnTo>
                  <a:lnTo>
                    <a:pt x="143211" y="142869"/>
                  </a:lnTo>
                  <a:lnTo>
                    <a:pt x="158848" y="90353"/>
                  </a:lnTo>
                  <a:lnTo>
                    <a:pt x="163626" y="37258"/>
                  </a:lnTo>
                  <a:lnTo>
                    <a:pt x="155732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719007" y="631192"/>
              <a:ext cx="218237" cy="183671"/>
            </a:xfrm>
            <a:custGeom>
              <a:avLst/>
              <a:gdLst/>
              <a:ahLst/>
              <a:cxnLst/>
              <a:rect l="0" t="0" r="0" b="0"/>
              <a:pathLst>
                <a:path w="218237" h="183671">
                  <a:moveTo>
                    <a:pt x="134008" y="105802"/>
                  </a:moveTo>
                  <a:lnTo>
                    <a:pt x="142341" y="68324"/>
                  </a:lnTo>
                  <a:lnTo>
                    <a:pt x="143073" y="56250"/>
                  </a:lnTo>
                  <a:lnTo>
                    <a:pt x="140052" y="45862"/>
                  </a:lnTo>
                  <a:lnTo>
                    <a:pt x="106035" y="4914"/>
                  </a:lnTo>
                  <a:lnTo>
                    <a:pt x="97812" y="1109"/>
                  </a:lnTo>
                  <a:lnTo>
                    <a:pt x="79316" y="0"/>
                  </a:lnTo>
                  <a:lnTo>
                    <a:pt x="49173" y="11543"/>
                  </a:lnTo>
                  <a:lnTo>
                    <a:pt x="23604" y="35370"/>
                  </a:lnTo>
                  <a:lnTo>
                    <a:pt x="6799" y="64656"/>
                  </a:lnTo>
                  <a:lnTo>
                    <a:pt x="0" y="101150"/>
                  </a:lnTo>
                  <a:lnTo>
                    <a:pt x="6109" y="146997"/>
                  </a:lnTo>
                  <a:lnTo>
                    <a:pt x="12043" y="168565"/>
                  </a:lnTo>
                  <a:lnTo>
                    <a:pt x="18773" y="175720"/>
                  </a:lnTo>
                  <a:lnTo>
                    <a:pt x="38729" y="183670"/>
                  </a:lnTo>
                  <a:lnTo>
                    <a:pt x="76271" y="182557"/>
                  </a:lnTo>
                  <a:lnTo>
                    <a:pt x="97039" y="174620"/>
                  </a:lnTo>
                  <a:lnTo>
                    <a:pt x="105852" y="169229"/>
                  </a:lnTo>
                  <a:lnTo>
                    <a:pt x="118765" y="153879"/>
                  </a:lnTo>
                  <a:lnTo>
                    <a:pt x="140406" y="104984"/>
                  </a:lnTo>
                  <a:lnTo>
                    <a:pt x="144123" y="105257"/>
                  </a:lnTo>
                  <a:lnTo>
                    <a:pt x="190555" y="149476"/>
                  </a:lnTo>
                  <a:lnTo>
                    <a:pt x="218236" y="15844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063585" y="305326"/>
              <a:ext cx="31587" cy="484312"/>
            </a:xfrm>
            <a:custGeom>
              <a:avLst/>
              <a:gdLst/>
              <a:ahLst/>
              <a:cxnLst/>
              <a:rect l="0" t="0" r="0" b="0"/>
              <a:pathLst>
                <a:path w="31587" h="484312">
                  <a:moveTo>
                    <a:pt x="0" y="0"/>
                  </a:moveTo>
                  <a:lnTo>
                    <a:pt x="0" y="57264"/>
                  </a:lnTo>
                  <a:lnTo>
                    <a:pt x="0" y="109774"/>
                  </a:lnTo>
                  <a:lnTo>
                    <a:pt x="3120" y="172906"/>
                  </a:lnTo>
                  <a:lnTo>
                    <a:pt x="7236" y="218397"/>
                  </a:lnTo>
                  <a:lnTo>
                    <a:pt x="10723" y="279959"/>
                  </a:lnTo>
                  <a:lnTo>
                    <a:pt x="18669" y="340220"/>
                  </a:lnTo>
                  <a:lnTo>
                    <a:pt x="23469" y="390535"/>
                  </a:lnTo>
                  <a:lnTo>
                    <a:pt x="29181" y="439368"/>
                  </a:lnTo>
                  <a:lnTo>
                    <a:pt x="31586" y="48431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926715" y="547481"/>
              <a:ext cx="294799" cy="21058"/>
            </a:xfrm>
            <a:custGeom>
              <a:avLst/>
              <a:gdLst/>
              <a:ahLst/>
              <a:cxnLst/>
              <a:rect l="0" t="0" r="0" b="0"/>
              <a:pathLst>
                <a:path w="294799" h="21058">
                  <a:moveTo>
                    <a:pt x="294798" y="0"/>
                  </a:moveTo>
                  <a:lnTo>
                    <a:pt x="240653" y="0"/>
                  </a:lnTo>
                  <a:lnTo>
                    <a:pt x="185706" y="0"/>
                  </a:lnTo>
                  <a:lnTo>
                    <a:pt x="122557" y="1170"/>
                  </a:lnTo>
                  <a:lnTo>
                    <a:pt x="63810" y="8334"/>
                  </a:lnTo>
                  <a:lnTo>
                    <a:pt x="27485" y="1299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274155" y="621181"/>
              <a:ext cx="1" cy="157928"/>
            </a:xfrm>
            <a:custGeom>
              <a:avLst/>
              <a:gdLst/>
              <a:ahLst/>
              <a:cxnLst/>
              <a:rect l="0" t="0" r="0" b="0"/>
              <a:pathLst>
                <a:path w="1" h="157928">
                  <a:moveTo>
                    <a:pt x="0" y="0"/>
                  </a:moveTo>
                  <a:lnTo>
                    <a:pt x="0" y="58617"/>
                  </a:lnTo>
                  <a:lnTo>
                    <a:pt x="0" y="111621"/>
                  </a:lnTo>
                  <a:lnTo>
                    <a:pt x="0" y="15792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284683" y="473782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372214" y="589595"/>
              <a:ext cx="163707" cy="182012"/>
            </a:xfrm>
            <a:custGeom>
              <a:avLst/>
              <a:gdLst/>
              <a:ahLst/>
              <a:cxnLst/>
              <a:rect l="0" t="0" r="0" b="0"/>
              <a:pathLst>
                <a:path w="163707" h="182012">
                  <a:moveTo>
                    <a:pt x="112511" y="0"/>
                  </a:moveTo>
                  <a:lnTo>
                    <a:pt x="49083" y="19129"/>
                  </a:lnTo>
                  <a:lnTo>
                    <a:pt x="28169" y="30339"/>
                  </a:lnTo>
                  <a:lnTo>
                    <a:pt x="13414" y="49359"/>
                  </a:lnTo>
                  <a:lnTo>
                    <a:pt x="4127" y="73410"/>
                  </a:lnTo>
                  <a:lnTo>
                    <a:pt x="0" y="99697"/>
                  </a:lnTo>
                  <a:lnTo>
                    <a:pt x="4404" y="123859"/>
                  </a:lnTo>
                  <a:lnTo>
                    <a:pt x="20038" y="154072"/>
                  </a:lnTo>
                  <a:lnTo>
                    <a:pt x="33977" y="169083"/>
                  </a:lnTo>
                  <a:lnTo>
                    <a:pt x="51871" y="179653"/>
                  </a:lnTo>
                  <a:lnTo>
                    <a:pt x="74642" y="182011"/>
                  </a:lnTo>
                  <a:lnTo>
                    <a:pt x="121798" y="173994"/>
                  </a:lnTo>
                  <a:lnTo>
                    <a:pt x="140425" y="161559"/>
                  </a:lnTo>
                  <a:lnTo>
                    <a:pt x="148668" y="153329"/>
                  </a:lnTo>
                  <a:lnTo>
                    <a:pt x="157827" y="131708"/>
                  </a:lnTo>
                  <a:lnTo>
                    <a:pt x="163706" y="79699"/>
                  </a:lnTo>
                  <a:lnTo>
                    <a:pt x="158271" y="55309"/>
                  </a:lnTo>
                  <a:lnTo>
                    <a:pt x="133568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611067" y="576229"/>
              <a:ext cx="178985" cy="181823"/>
            </a:xfrm>
            <a:custGeom>
              <a:avLst/>
              <a:gdLst/>
              <a:ahLst/>
              <a:cxnLst/>
              <a:rect l="0" t="0" r="0" b="0"/>
              <a:pathLst>
                <a:path w="178985" h="181823">
                  <a:moveTo>
                    <a:pt x="0" y="66009"/>
                  </a:moveTo>
                  <a:lnTo>
                    <a:pt x="14471" y="99631"/>
                  </a:lnTo>
                  <a:lnTo>
                    <a:pt x="25779" y="159416"/>
                  </a:lnTo>
                  <a:lnTo>
                    <a:pt x="26545" y="163375"/>
                  </a:lnTo>
                  <a:lnTo>
                    <a:pt x="25885" y="162505"/>
                  </a:lnTo>
                  <a:lnTo>
                    <a:pt x="14457" y="118231"/>
                  </a:lnTo>
                  <a:lnTo>
                    <a:pt x="14424" y="65233"/>
                  </a:lnTo>
                  <a:lnTo>
                    <a:pt x="20449" y="39927"/>
                  </a:lnTo>
                  <a:lnTo>
                    <a:pt x="30925" y="20882"/>
                  </a:lnTo>
                  <a:lnTo>
                    <a:pt x="46500" y="7738"/>
                  </a:lnTo>
                  <a:lnTo>
                    <a:pt x="55566" y="2595"/>
                  </a:lnTo>
                  <a:lnTo>
                    <a:pt x="74999" y="0"/>
                  </a:lnTo>
                  <a:lnTo>
                    <a:pt x="94164" y="3916"/>
                  </a:lnTo>
                  <a:lnTo>
                    <a:pt x="125532" y="25494"/>
                  </a:lnTo>
                  <a:lnTo>
                    <a:pt x="138850" y="39814"/>
                  </a:lnTo>
                  <a:lnTo>
                    <a:pt x="164504" y="99237"/>
                  </a:lnTo>
                  <a:lnTo>
                    <a:pt x="175778" y="148135"/>
                  </a:lnTo>
                  <a:lnTo>
                    <a:pt x="178984" y="18182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842426" y="527888"/>
              <a:ext cx="218617" cy="251221"/>
            </a:xfrm>
            <a:custGeom>
              <a:avLst/>
              <a:gdLst/>
              <a:ahLst/>
              <a:cxnLst/>
              <a:rect l="0" t="0" r="0" b="0"/>
              <a:pathLst>
                <a:path w="218617" h="251221">
                  <a:moveTo>
                    <a:pt x="137138" y="9065"/>
                  </a:moveTo>
                  <a:lnTo>
                    <a:pt x="99660" y="732"/>
                  </a:lnTo>
                  <a:lnTo>
                    <a:pt x="87587" y="0"/>
                  </a:lnTo>
                  <a:lnTo>
                    <a:pt x="67932" y="5426"/>
                  </a:lnTo>
                  <a:lnTo>
                    <a:pt x="21700" y="35708"/>
                  </a:lnTo>
                  <a:lnTo>
                    <a:pt x="5504" y="53662"/>
                  </a:lnTo>
                  <a:lnTo>
                    <a:pt x="1419" y="63363"/>
                  </a:lnTo>
                  <a:lnTo>
                    <a:pt x="0" y="83500"/>
                  </a:lnTo>
                  <a:lnTo>
                    <a:pt x="3599" y="91444"/>
                  </a:lnTo>
                  <a:lnTo>
                    <a:pt x="16956" y="103389"/>
                  </a:lnTo>
                  <a:lnTo>
                    <a:pt x="37711" y="109479"/>
                  </a:lnTo>
                  <a:lnTo>
                    <a:pt x="61363" y="111015"/>
                  </a:lnTo>
                  <a:lnTo>
                    <a:pt x="105143" y="108708"/>
                  </a:lnTo>
                  <a:lnTo>
                    <a:pt x="147586" y="118825"/>
                  </a:lnTo>
                  <a:lnTo>
                    <a:pt x="173639" y="134263"/>
                  </a:lnTo>
                  <a:lnTo>
                    <a:pt x="196177" y="153655"/>
                  </a:lnTo>
                  <a:lnTo>
                    <a:pt x="212083" y="179808"/>
                  </a:lnTo>
                  <a:lnTo>
                    <a:pt x="218616" y="215373"/>
                  </a:lnTo>
                  <a:lnTo>
                    <a:pt x="216023" y="224983"/>
                  </a:lnTo>
                  <a:lnTo>
                    <a:pt x="210785" y="232559"/>
                  </a:lnTo>
                  <a:lnTo>
                    <a:pt x="203784" y="238779"/>
                  </a:lnTo>
                  <a:lnTo>
                    <a:pt x="183526" y="245691"/>
                  </a:lnTo>
                  <a:lnTo>
                    <a:pt x="132393" y="250128"/>
                  </a:lnTo>
                  <a:lnTo>
                    <a:pt x="69515" y="251077"/>
                  </a:lnTo>
                  <a:lnTo>
                    <a:pt x="42382" y="25122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3" name="Group 32"/>
          <p:cNvGrpSpPr/>
          <p:nvPr/>
        </p:nvGrpSpPr>
        <p:grpSpPr>
          <a:xfrm>
            <a:off x="3467168" y="200041"/>
            <a:ext cx="4495905" cy="736081"/>
            <a:chOff x="3467168" y="200041"/>
            <a:chExt cx="4495905" cy="736081"/>
          </a:xfrm>
        </p:grpSpPr>
        <p:sp>
          <p:nvSpPr>
            <p:cNvPr id="16" name="Freeform 15"/>
            <p:cNvSpPr/>
            <p:nvPr/>
          </p:nvSpPr>
          <p:spPr>
            <a:xfrm>
              <a:off x="3467168" y="200041"/>
              <a:ext cx="259921" cy="554222"/>
            </a:xfrm>
            <a:custGeom>
              <a:avLst/>
              <a:gdLst/>
              <a:ahLst/>
              <a:cxnLst/>
              <a:rect l="0" t="0" r="0" b="0"/>
              <a:pathLst>
                <a:path w="259921" h="554222">
                  <a:moveTo>
                    <a:pt x="7236" y="0"/>
                  </a:moveTo>
                  <a:lnTo>
                    <a:pt x="0" y="27556"/>
                  </a:lnTo>
                  <a:lnTo>
                    <a:pt x="477" y="83779"/>
                  </a:lnTo>
                  <a:lnTo>
                    <a:pt x="5901" y="145880"/>
                  </a:lnTo>
                  <a:lnTo>
                    <a:pt x="6840" y="197122"/>
                  </a:lnTo>
                  <a:lnTo>
                    <a:pt x="14393" y="253537"/>
                  </a:lnTo>
                  <a:lnTo>
                    <a:pt x="17935" y="306359"/>
                  </a:lnTo>
                  <a:lnTo>
                    <a:pt x="24704" y="355025"/>
                  </a:lnTo>
                  <a:lnTo>
                    <a:pt x="27229" y="411689"/>
                  </a:lnTo>
                  <a:lnTo>
                    <a:pt x="29148" y="466043"/>
                  </a:lnTo>
                  <a:lnTo>
                    <a:pt x="35435" y="518022"/>
                  </a:lnTo>
                  <a:lnTo>
                    <a:pt x="36648" y="554221"/>
                  </a:lnTo>
                  <a:lnTo>
                    <a:pt x="35033" y="553144"/>
                  </a:lnTo>
                  <a:lnTo>
                    <a:pt x="32786" y="547747"/>
                  </a:lnTo>
                  <a:lnTo>
                    <a:pt x="30350" y="498228"/>
                  </a:lnTo>
                  <a:lnTo>
                    <a:pt x="39921" y="442173"/>
                  </a:lnTo>
                  <a:lnTo>
                    <a:pt x="47499" y="416450"/>
                  </a:lnTo>
                  <a:lnTo>
                    <a:pt x="78106" y="367649"/>
                  </a:lnTo>
                  <a:lnTo>
                    <a:pt x="94886" y="353302"/>
                  </a:lnTo>
                  <a:lnTo>
                    <a:pt x="104274" y="347839"/>
                  </a:lnTo>
                  <a:lnTo>
                    <a:pt x="124063" y="344888"/>
                  </a:lnTo>
                  <a:lnTo>
                    <a:pt x="144557" y="348646"/>
                  </a:lnTo>
                  <a:lnTo>
                    <a:pt x="174655" y="363915"/>
                  </a:lnTo>
                  <a:lnTo>
                    <a:pt x="198912" y="384427"/>
                  </a:lnTo>
                  <a:lnTo>
                    <a:pt x="241084" y="442671"/>
                  </a:lnTo>
                  <a:lnTo>
                    <a:pt x="253819" y="475093"/>
                  </a:lnTo>
                  <a:lnTo>
                    <a:pt x="259920" y="53695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793134" y="557165"/>
              <a:ext cx="218224" cy="184902"/>
            </a:xfrm>
            <a:custGeom>
              <a:avLst/>
              <a:gdLst/>
              <a:ahLst/>
              <a:cxnLst/>
              <a:rect l="0" t="0" r="0" b="0"/>
              <a:pathLst>
                <a:path w="218224" h="184902">
                  <a:moveTo>
                    <a:pt x="91881" y="95601"/>
                  </a:moveTo>
                  <a:lnTo>
                    <a:pt x="106535" y="51639"/>
                  </a:lnTo>
                  <a:lnTo>
                    <a:pt x="106973" y="31609"/>
                  </a:lnTo>
                  <a:lnTo>
                    <a:pt x="105452" y="21354"/>
                  </a:lnTo>
                  <a:lnTo>
                    <a:pt x="99759" y="13348"/>
                  </a:lnTo>
                  <a:lnTo>
                    <a:pt x="80954" y="1333"/>
                  </a:lnTo>
                  <a:lnTo>
                    <a:pt x="70559" y="0"/>
                  </a:lnTo>
                  <a:lnTo>
                    <a:pt x="49649" y="4759"/>
                  </a:lnTo>
                  <a:lnTo>
                    <a:pt x="31777" y="17792"/>
                  </a:lnTo>
                  <a:lnTo>
                    <a:pt x="17205" y="35283"/>
                  </a:lnTo>
                  <a:lnTo>
                    <a:pt x="6829" y="54755"/>
                  </a:lnTo>
                  <a:lnTo>
                    <a:pt x="0" y="96627"/>
                  </a:lnTo>
                  <a:lnTo>
                    <a:pt x="3566" y="140489"/>
                  </a:lnTo>
                  <a:lnTo>
                    <a:pt x="12076" y="162735"/>
                  </a:lnTo>
                  <a:lnTo>
                    <a:pt x="17620" y="171942"/>
                  </a:lnTo>
                  <a:lnTo>
                    <a:pt x="25996" y="178081"/>
                  </a:lnTo>
                  <a:lnTo>
                    <a:pt x="47781" y="184901"/>
                  </a:lnTo>
                  <a:lnTo>
                    <a:pt x="69942" y="181694"/>
                  </a:lnTo>
                  <a:lnTo>
                    <a:pt x="90319" y="171299"/>
                  </a:lnTo>
                  <a:lnTo>
                    <a:pt x="107175" y="154981"/>
                  </a:lnTo>
                  <a:lnTo>
                    <a:pt x="124229" y="126064"/>
                  </a:lnTo>
                  <a:lnTo>
                    <a:pt x="133236" y="84634"/>
                  </a:lnTo>
                  <a:lnTo>
                    <a:pt x="135828" y="84780"/>
                  </a:lnTo>
                  <a:lnTo>
                    <a:pt x="141829" y="94302"/>
                  </a:lnTo>
                  <a:lnTo>
                    <a:pt x="158332" y="125890"/>
                  </a:lnTo>
                  <a:lnTo>
                    <a:pt x="190579" y="160941"/>
                  </a:lnTo>
                  <a:lnTo>
                    <a:pt x="218223" y="1798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4053471" y="536953"/>
              <a:ext cx="126343" cy="194963"/>
            </a:xfrm>
            <a:custGeom>
              <a:avLst/>
              <a:gdLst/>
              <a:ahLst/>
              <a:cxnLst/>
              <a:rect l="0" t="0" r="0" b="0"/>
              <a:pathLst>
                <a:path w="126343" h="194963">
                  <a:moveTo>
                    <a:pt x="0" y="10528"/>
                  </a:moveTo>
                  <a:lnTo>
                    <a:pt x="19128" y="71639"/>
                  </a:lnTo>
                  <a:lnTo>
                    <a:pt x="44214" y="126071"/>
                  </a:lnTo>
                  <a:lnTo>
                    <a:pt x="66557" y="189489"/>
                  </a:lnTo>
                  <a:lnTo>
                    <a:pt x="72448" y="194176"/>
                  </a:lnTo>
                  <a:lnTo>
                    <a:pt x="79884" y="194962"/>
                  </a:lnTo>
                  <a:lnTo>
                    <a:pt x="88351" y="193145"/>
                  </a:lnTo>
                  <a:lnTo>
                    <a:pt x="93995" y="187255"/>
                  </a:lnTo>
                  <a:lnTo>
                    <a:pt x="109388" y="136804"/>
                  </a:lnTo>
                  <a:lnTo>
                    <a:pt x="115714" y="86338"/>
                  </a:lnTo>
                  <a:lnTo>
                    <a:pt x="123896" y="34428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4264041" y="540482"/>
              <a:ext cx="157929" cy="207042"/>
            </a:xfrm>
            <a:custGeom>
              <a:avLst/>
              <a:gdLst/>
              <a:ahLst/>
              <a:cxnLst/>
              <a:rect l="0" t="0" r="0" b="0"/>
              <a:pathLst>
                <a:path w="157929" h="207042">
                  <a:moveTo>
                    <a:pt x="0" y="70170"/>
                  </a:moveTo>
                  <a:lnTo>
                    <a:pt x="11179" y="81349"/>
                  </a:lnTo>
                  <a:lnTo>
                    <a:pt x="29145" y="86837"/>
                  </a:lnTo>
                  <a:lnTo>
                    <a:pt x="78807" y="90360"/>
                  </a:lnTo>
                  <a:lnTo>
                    <a:pt x="99756" y="84603"/>
                  </a:lnTo>
                  <a:lnTo>
                    <a:pt x="132269" y="61843"/>
                  </a:lnTo>
                  <a:lnTo>
                    <a:pt x="136142" y="52920"/>
                  </a:lnTo>
                  <a:lnTo>
                    <a:pt x="137327" y="30528"/>
                  </a:lnTo>
                  <a:lnTo>
                    <a:pt x="133665" y="21515"/>
                  </a:lnTo>
                  <a:lnTo>
                    <a:pt x="120238" y="8382"/>
                  </a:lnTo>
                  <a:lnTo>
                    <a:pt x="99453" y="1765"/>
                  </a:lnTo>
                  <a:lnTo>
                    <a:pt x="87359" y="0"/>
                  </a:lnTo>
                  <a:lnTo>
                    <a:pt x="67682" y="4278"/>
                  </a:lnTo>
                  <a:lnTo>
                    <a:pt x="35986" y="26089"/>
                  </a:lnTo>
                  <a:lnTo>
                    <a:pt x="19891" y="51650"/>
                  </a:lnTo>
                  <a:lnTo>
                    <a:pt x="12378" y="100134"/>
                  </a:lnTo>
                  <a:lnTo>
                    <a:pt x="11351" y="127161"/>
                  </a:lnTo>
                  <a:lnTo>
                    <a:pt x="17133" y="148532"/>
                  </a:lnTo>
                  <a:lnTo>
                    <a:pt x="21950" y="157506"/>
                  </a:lnTo>
                  <a:lnTo>
                    <a:pt x="36662" y="170598"/>
                  </a:lnTo>
                  <a:lnTo>
                    <a:pt x="86067" y="192363"/>
                  </a:lnTo>
                  <a:lnTo>
                    <a:pt x="131688" y="203795"/>
                  </a:lnTo>
                  <a:lnTo>
                    <a:pt x="157928" y="20704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4792381" y="523318"/>
              <a:ext cx="250770" cy="215675"/>
            </a:xfrm>
            <a:custGeom>
              <a:avLst/>
              <a:gdLst/>
              <a:ahLst/>
              <a:cxnLst/>
              <a:rect l="0" t="0" r="0" b="0"/>
              <a:pathLst>
                <a:path w="250770" h="215675">
                  <a:moveTo>
                    <a:pt x="166541" y="97863"/>
                  </a:moveTo>
                  <a:lnTo>
                    <a:pt x="166541" y="75506"/>
                  </a:lnTo>
                  <a:lnTo>
                    <a:pt x="155363" y="44835"/>
                  </a:lnTo>
                  <a:lnTo>
                    <a:pt x="137233" y="19110"/>
                  </a:lnTo>
                  <a:lnTo>
                    <a:pt x="111454" y="2259"/>
                  </a:lnTo>
                  <a:lnTo>
                    <a:pt x="91755" y="0"/>
                  </a:lnTo>
                  <a:lnTo>
                    <a:pt x="50513" y="8082"/>
                  </a:lnTo>
                  <a:lnTo>
                    <a:pt x="32695" y="23645"/>
                  </a:lnTo>
                  <a:lnTo>
                    <a:pt x="7781" y="66175"/>
                  </a:lnTo>
                  <a:lnTo>
                    <a:pt x="0" y="117946"/>
                  </a:lnTo>
                  <a:lnTo>
                    <a:pt x="992" y="163995"/>
                  </a:lnTo>
                  <a:lnTo>
                    <a:pt x="9516" y="189256"/>
                  </a:lnTo>
                  <a:lnTo>
                    <a:pt x="24222" y="205942"/>
                  </a:lnTo>
                  <a:lnTo>
                    <a:pt x="33057" y="212030"/>
                  </a:lnTo>
                  <a:lnTo>
                    <a:pt x="52233" y="215674"/>
                  </a:lnTo>
                  <a:lnTo>
                    <a:pt x="62259" y="215008"/>
                  </a:lnTo>
                  <a:lnTo>
                    <a:pt x="79639" y="208029"/>
                  </a:lnTo>
                  <a:lnTo>
                    <a:pt x="87550" y="202893"/>
                  </a:lnTo>
                  <a:lnTo>
                    <a:pt x="131290" y="140494"/>
                  </a:lnTo>
                  <a:lnTo>
                    <a:pt x="155067" y="87402"/>
                  </a:lnTo>
                  <a:lnTo>
                    <a:pt x="160272" y="73327"/>
                  </a:lnTo>
                  <a:lnTo>
                    <a:pt x="158685" y="78769"/>
                  </a:lnTo>
                  <a:lnTo>
                    <a:pt x="162394" y="101564"/>
                  </a:lnTo>
                  <a:lnTo>
                    <a:pt x="176490" y="130545"/>
                  </a:lnTo>
                  <a:lnTo>
                    <a:pt x="201075" y="161359"/>
                  </a:lnTo>
                  <a:lnTo>
                    <a:pt x="250769" y="19261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5053679" y="542203"/>
              <a:ext cx="168456" cy="194792"/>
            </a:xfrm>
            <a:custGeom>
              <a:avLst/>
              <a:gdLst/>
              <a:ahLst/>
              <a:cxnLst/>
              <a:rect l="0" t="0" r="0" b="0"/>
              <a:pathLst>
                <a:path w="168456" h="194792">
                  <a:moveTo>
                    <a:pt x="0" y="36864"/>
                  </a:moveTo>
                  <a:lnTo>
                    <a:pt x="3119" y="79556"/>
                  </a:lnTo>
                  <a:lnTo>
                    <a:pt x="21330" y="142200"/>
                  </a:lnTo>
                  <a:lnTo>
                    <a:pt x="25857" y="163228"/>
                  </a:lnTo>
                  <a:lnTo>
                    <a:pt x="23970" y="184273"/>
                  </a:lnTo>
                  <a:lnTo>
                    <a:pt x="21829" y="187779"/>
                  </a:lnTo>
                  <a:lnTo>
                    <a:pt x="19232" y="186607"/>
                  </a:lnTo>
                  <a:lnTo>
                    <a:pt x="16331" y="182316"/>
                  </a:lnTo>
                  <a:lnTo>
                    <a:pt x="11292" y="129053"/>
                  </a:lnTo>
                  <a:lnTo>
                    <a:pt x="13874" y="91865"/>
                  </a:lnTo>
                  <a:lnTo>
                    <a:pt x="29686" y="31109"/>
                  </a:lnTo>
                  <a:lnTo>
                    <a:pt x="40879" y="12469"/>
                  </a:lnTo>
                  <a:lnTo>
                    <a:pt x="49480" y="6563"/>
                  </a:lnTo>
                  <a:lnTo>
                    <a:pt x="71513" y="0"/>
                  </a:lnTo>
                  <a:lnTo>
                    <a:pt x="81601" y="1759"/>
                  </a:lnTo>
                  <a:lnTo>
                    <a:pt x="99048" y="13073"/>
                  </a:lnTo>
                  <a:lnTo>
                    <a:pt x="128142" y="41696"/>
                  </a:lnTo>
                  <a:lnTo>
                    <a:pt x="153959" y="100459"/>
                  </a:lnTo>
                  <a:lnTo>
                    <a:pt x="165245" y="145352"/>
                  </a:lnTo>
                  <a:lnTo>
                    <a:pt x="168455" y="19479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5527461" y="502168"/>
              <a:ext cx="159625" cy="234827"/>
            </a:xfrm>
            <a:custGeom>
              <a:avLst/>
              <a:gdLst/>
              <a:ahLst/>
              <a:cxnLst/>
              <a:rect l="0" t="0" r="0" b="0"/>
              <a:pathLst>
                <a:path w="159625" h="234827">
                  <a:moveTo>
                    <a:pt x="0" y="87427"/>
                  </a:moveTo>
                  <a:lnTo>
                    <a:pt x="37478" y="95761"/>
                  </a:lnTo>
                  <a:lnTo>
                    <a:pt x="72326" y="94186"/>
                  </a:lnTo>
                  <a:lnTo>
                    <a:pt x="115542" y="83173"/>
                  </a:lnTo>
                  <a:lnTo>
                    <a:pt x="141729" y="67580"/>
                  </a:lnTo>
                  <a:lnTo>
                    <a:pt x="153848" y="51700"/>
                  </a:lnTo>
                  <a:lnTo>
                    <a:pt x="158717" y="42552"/>
                  </a:lnTo>
                  <a:lnTo>
                    <a:pt x="159624" y="34114"/>
                  </a:lnTo>
                  <a:lnTo>
                    <a:pt x="154392" y="18499"/>
                  </a:lnTo>
                  <a:lnTo>
                    <a:pt x="141148" y="6880"/>
                  </a:lnTo>
                  <a:lnTo>
                    <a:pt x="132703" y="2143"/>
                  </a:lnTo>
                  <a:lnTo>
                    <a:pt x="107722" y="0"/>
                  </a:lnTo>
                  <a:lnTo>
                    <a:pt x="79462" y="4117"/>
                  </a:lnTo>
                  <a:lnTo>
                    <a:pt x="55204" y="13746"/>
                  </a:lnTo>
                  <a:lnTo>
                    <a:pt x="38963" y="28944"/>
                  </a:lnTo>
                  <a:lnTo>
                    <a:pt x="23243" y="60350"/>
                  </a:lnTo>
                  <a:lnTo>
                    <a:pt x="14296" y="99292"/>
                  </a:lnTo>
                  <a:lnTo>
                    <a:pt x="14764" y="137346"/>
                  </a:lnTo>
                  <a:lnTo>
                    <a:pt x="25403" y="181646"/>
                  </a:lnTo>
                  <a:lnTo>
                    <a:pt x="40932" y="208021"/>
                  </a:lnTo>
                  <a:lnTo>
                    <a:pt x="65940" y="230653"/>
                  </a:lnTo>
                  <a:lnTo>
                    <a:pt x="75545" y="234384"/>
                  </a:lnTo>
                  <a:lnTo>
                    <a:pt x="115813" y="2348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5723558" y="536474"/>
              <a:ext cx="298743" cy="399648"/>
            </a:xfrm>
            <a:custGeom>
              <a:avLst/>
              <a:gdLst/>
              <a:ahLst/>
              <a:cxnLst/>
              <a:rect l="0" t="0" r="0" b="0"/>
              <a:pathLst>
                <a:path w="298743" h="399648">
                  <a:moveTo>
                    <a:pt x="130286" y="116292"/>
                  </a:moveTo>
                  <a:lnTo>
                    <a:pt x="124697" y="57676"/>
                  </a:lnTo>
                  <a:lnTo>
                    <a:pt x="115714" y="37208"/>
                  </a:lnTo>
                  <a:lnTo>
                    <a:pt x="102753" y="20312"/>
                  </a:lnTo>
                  <a:lnTo>
                    <a:pt x="85294" y="5004"/>
                  </a:lnTo>
                  <a:lnTo>
                    <a:pt x="75725" y="1156"/>
                  </a:lnTo>
                  <a:lnTo>
                    <a:pt x="55734" y="0"/>
                  </a:lnTo>
                  <a:lnTo>
                    <a:pt x="38270" y="6505"/>
                  </a:lnTo>
                  <a:lnTo>
                    <a:pt x="30338" y="11515"/>
                  </a:lnTo>
                  <a:lnTo>
                    <a:pt x="18404" y="26441"/>
                  </a:lnTo>
                  <a:lnTo>
                    <a:pt x="1211" y="64619"/>
                  </a:lnTo>
                  <a:lnTo>
                    <a:pt x="0" y="85137"/>
                  </a:lnTo>
                  <a:lnTo>
                    <a:pt x="8754" y="126906"/>
                  </a:lnTo>
                  <a:lnTo>
                    <a:pt x="14170" y="135066"/>
                  </a:lnTo>
                  <a:lnTo>
                    <a:pt x="29546" y="147253"/>
                  </a:lnTo>
                  <a:lnTo>
                    <a:pt x="38560" y="148631"/>
                  </a:lnTo>
                  <a:lnTo>
                    <a:pt x="57934" y="143923"/>
                  </a:lnTo>
                  <a:lnTo>
                    <a:pt x="90561" y="121837"/>
                  </a:lnTo>
                  <a:lnTo>
                    <a:pt x="105222" y="108618"/>
                  </a:lnTo>
                  <a:lnTo>
                    <a:pt x="113577" y="106497"/>
                  </a:lnTo>
                  <a:lnTo>
                    <a:pt x="132219" y="110379"/>
                  </a:lnTo>
                  <a:lnTo>
                    <a:pt x="138594" y="118199"/>
                  </a:lnTo>
                  <a:lnTo>
                    <a:pt x="151944" y="169658"/>
                  </a:lnTo>
                  <a:lnTo>
                    <a:pt x="159911" y="225230"/>
                  </a:lnTo>
                  <a:lnTo>
                    <a:pt x="168720" y="275201"/>
                  </a:lnTo>
                  <a:lnTo>
                    <a:pt x="174793" y="335852"/>
                  </a:lnTo>
                  <a:lnTo>
                    <a:pt x="181322" y="393239"/>
                  </a:lnTo>
                  <a:lnTo>
                    <a:pt x="180687" y="399189"/>
                  </a:lnTo>
                  <a:lnTo>
                    <a:pt x="179095" y="399647"/>
                  </a:lnTo>
                  <a:lnTo>
                    <a:pt x="176864" y="396442"/>
                  </a:lnTo>
                  <a:lnTo>
                    <a:pt x="179312" y="363986"/>
                  </a:lnTo>
                  <a:lnTo>
                    <a:pt x="187561" y="342972"/>
                  </a:lnTo>
                  <a:lnTo>
                    <a:pt x="193036" y="334093"/>
                  </a:lnTo>
                  <a:lnTo>
                    <a:pt x="211597" y="321107"/>
                  </a:lnTo>
                  <a:lnTo>
                    <a:pt x="271669" y="292179"/>
                  </a:lnTo>
                  <a:lnTo>
                    <a:pt x="298742" y="27422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5961324" y="505367"/>
              <a:ext cx="155734" cy="160334"/>
            </a:xfrm>
            <a:custGeom>
              <a:avLst/>
              <a:gdLst/>
              <a:ahLst/>
              <a:cxnLst/>
              <a:rect l="0" t="0" r="0" b="0"/>
              <a:pathLst>
                <a:path w="155734" h="160334">
                  <a:moveTo>
                    <a:pt x="8334" y="21057"/>
                  </a:moveTo>
                  <a:lnTo>
                    <a:pt x="0" y="58535"/>
                  </a:lnTo>
                  <a:lnTo>
                    <a:pt x="1575" y="93383"/>
                  </a:lnTo>
                  <a:lnTo>
                    <a:pt x="7669" y="115203"/>
                  </a:lnTo>
                  <a:lnTo>
                    <a:pt x="18177" y="136600"/>
                  </a:lnTo>
                  <a:lnTo>
                    <a:pt x="33765" y="151568"/>
                  </a:lnTo>
                  <a:lnTo>
                    <a:pt x="42835" y="157198"/>
                  </a:lnTo>
                  <a:lnTo>
                    <a:pt x="65392" y="160333"/>
                  </a:lnTo>
                  <a:lnTo>
                    <a:pt x="77958" y="159531"/>
                  </a:lnTo>
                  <a:lnTo>
                    <a:pt x="98160" y="149282"/>
                  </a:lnTo>
                  <a:lnTo>
                    <a:pt x="113767" y="133028"/>
                  </a:lnTo>
                  <a:lnTo>
                    <a:pt x="142870" y="78133"/>
                  </a:lnTo>
                  <a:lnTo>
                    <a:pt x="154039" y="19547"/>
                  </a:lnTo>
                  <a:lnTo>
                    <a:pt x="155733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6230415" y="527996"/>
              <a:ext cx="181441" cy="146021"/>
            </a:xfrm>
            <a:custGeom>
              <a:avLst/>
              <a:gdLst/>
              <a:ahLst/>
              <a:cxnLst/>
              <a:rect l="0" t="0" r="0" b="0"/>
              <a:pathLst>
                <a:path w="181441" h="146021">
                  <a:moveTo>
                    <a:pt x="65626" y="93185"/>
                  </a:moveTo>
                  <a:lnTo>
                    <a:pt x="73959" y="55707"/>
                  </a:lnTo>
                  <a:lnTo>
                    <a:pt x="72839" y="32074"/>
                  </a:lnTo>
                  <a:lnTo>
                    <a:pt x="64543" y="9873"/>
                  </a:lnTo>
                  <a:lnTo>
                    <a:pt x="56715" y="3718"/>
                  </a:lnTo>
                  <a:lnTo>
                    <a:pt x="35539" y="0"/>
                  </a:lnTo>
                  <a:lnTo>
                    <a:pt x="26851" y="2985"/>
                  </a:lnTo>
                  <a:lnTo>
                    <a:pt x="14078" y="15662"/>
                  </a:lnTo>
                  <a:lnTo>
                    <a:pt x="310" y="42529"/>
                  </a:lnTo>
                  <a:lnTo>
                    <a:pt x="0" y="83895"/>
                  </a:lnTo>
                  <a:lnTo>
                    <a:pt x="7317" y="122018"/>
                  </a:lnTo>
                  <a:lnTo>
                    <a:pt x="12715" y="131124"/>
                  </a:lnTo>
                  <a:lnTo>
                    <a:pt x="28072" y="144362"/>
                  </a:lnTo>
                  <a:lnTo>
                    <a:pt x="35911" y="146020"/>
                  </a:lnTo>
                  <a:lnTo>
                    <a:pt x="43476" y="144786"/>
                  </a:lnTo>
                  <a:lnTo>
                    <a:pt x="50860" y="141624"/>
                  </a:lnTo>
                  <a:lnTo>
                    <a:pt x="62182" y="125632"/>
                  </a:lnTo>
                  <a:lnTo>
                    <a:pt x="78983" y="82826"/>
                  </a:lnTo>
                  <a:lnTo>
                    <a:pt x="83890" y="79260"/>
                  </a:lnTo>
                  <a:lnTo>
                    <a:pt x="89501" y="80392"/>
                  </a:lnTo>
                  <a:lnTo>
                    <a:pt x="150181" y="126263"/>
                  </a:lnTo>
                  <a:lnTo>
                    <a:pt x="181440" y="13529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6455433" y="252683"/>
              <a:ext cx="40651" cy="379027"/>
            </a:xfrm>
            <a:custGeom>
              <a:avLst/>
              <a:gdLst/>
              <a:ahLst/>
              <a:cxnLst/>
              <a:rect l="0" t="0" r="0" b="0"/>
              <a:pathLst>
                <a:path w="40651" h="379027">
                  <a:moveTo>
                    <a:pt x="9064" y="0"/>
                  </a:moveTo>
                  <a:lnTo>
                    <a:pt x="0" y="58617"/>
                  </a:lnTo>
                  <a:lnTo>
                    <a:pt x="7062" y="121453"/>
                  </a:lnTo>
                  <a:lnTo>
                    <a:pt x="14258" y="175939"/>
                  </a:lnTo>
                  <a:lnTo>
                    <a:pt x="19708" y="236138"/>
                  </a:lnTo>
                  <a:lnTo>
                    <a:pt x="27718" y="294303"/>
                  </a:lnTo>
                  <a:lnTo>
                    <a:pt x="37040" y="354178"/>
                  </a:lnTo>
                  <a:lnTo>
                    <a:pt x="40650" y="3790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6979386" y="415550"/>
              <a:ext cx="214645" cy="233965"/>
            </a:xfrm>
            <a:custGeom>
              <a:avLst/>
              <a:gdLst/>
              <a:ahLst/>
              <a:cxnLst/>
              <a:rect l="0" t="0" r="0" b="0"/>
              <a:pathLst>
                <a:path w="214645" h="233965">
                  <a:moveTo>
                    <a:pt x="127349" y="5589"/>
                  </a:moveTo>
                  <a:lnTo>
                    <a:pt x="110582" y="0"/>
                  </a:lnTo>
                  <a:lnTo>
                    <a:pt x="77797" y="2114"/>
                  </a:lnTo>
                  <a:lnTo>
                    <a:pt x="44038" y="10149"/>
                  </a:lnTo>
                  <a:lnTo>
                    <a:pt x="35543" y="15648"/>
                  </a:lnTo>
                  <a:lnTo>
                    <a:pt x="3750" y="53967"/>
                  </a:lnTo>
                  <a:lnTo>
                    <a:pt x="496" y="62408"/>
                  </a:lnTo>
                  <a:lnTo>
                    <a:pt x="0" y="81145"/>
                  </a:lnTo>
                  <a:lnTo>
                    <a:pt x="3845" y="88715"/>
                  </a:lnTo>
                  <a:lnTo>
                    <a:pt x="17477" y="100246"/>
                  </a:lnTo>
                  <a:lnTo>
                    <a:pt x="56061" y="107725"/>
                  </a:lnTo>
                  <a:lnTo>
                    <a:pt x="111925" y="111422"/>
                  </a:lnTo>
                  <a:lnTo>
                    <a:pt x="146956" y="120265"/>
                  </a:lnTo>
                  <a:lnTo>
                    <a:pt x="187115" y="143622"/>
                  </a:lnTo>
                  <a:lnTo>
                    <a:pt x="201875" y="158184"/>
                  </a:lnTo>
                  <a:lnTo>
                    <a:pt x="212335" y="176355"/>
                  </a:lnTo>
                  <a:lnTo>
                    <a:pt x="214644" y="196129"/>
                  </a:lnTo>
                  <a:lnTo>
                    <a:pt x="213622" y="206315"/>
                  </a:lnTo>
                  <a:lnTo>
                    <a:pt x="208261" y="214276"/>
                  </a:lnTo>
                  <a:lnTo>
                    <a:pt x="189826" y="226241"/>
                  </a:lnTo>
                  <a:lnTo>
                    <a:pt x="153140" y="233964"/>
                  </a:lnTo>
                  <a:lnTo>
                    <a:pt x="118224" y="230664"/>
                  </a:lnTo>
                  <a:lnTo>
                    <a:pt x="85236" y="21615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7278485" y="494839"/>
              <a:ext cx="17765" cy="157928"/>
            </a:xfrm>
            <a:custGeom>
              <a:avLst/>
              <a:gdLst/>
              <a:ahLst/>
              <a:cxnLst/>
              <a:rect l="0" t="0" r="0" b="0"/>
              <a:pathLst>
                <a:path w="17765" h="157928">
                  <a:moveTo>
                    <a:pt x="7235" y="0"/>
                  </a:moveTo>
                  <a:lnTo>
                    <a:pt x="0" y="27556"/>
                  </a:lnTo>
                  <a:lnTo>
                    <a:pt x="476" y="83779"/>
                  </a:lnTo>
                  <a:lnTo>
                    <a:pt x="13580" y="142444"/>
                  </a:lnTo>
                  <a:lnTo>
                    <a:pt x="17764" y="15792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7285720" y="34744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7369948" y="468429"/>
              <a:ext cx="219002" cy="383916"/>
            </a:xfrm>
            <a:custGeom>
              <a:avLst/>
              <a:gdLst/>
              <a:ahLst/>
              <a:cxnLst/>
              <a:rect l="0" t="0" r="0" b="0"/>
              <a:pathLst>
                <a:path w="219002" h="383916">
                  <a:moveTo>
                    <a:pt x="168456" y="100109"/>
                  </a:moveTo>
                  <a:lnTo>
                    <a:pt x="162867" y="41493"/>
                  </a:lnTo>
                  <a:lnTo>
                    <a:pt x="153884" y="21025"/>
                  </a:lnTo>
                  <a:lnTo>
                    <a:pt x="148213" y="12291"/>
                  </a:lnTo>
                  <a:lnTo>
                    <a:pt x="139753" y="6469"/>
                  </a:lnTo>
                  <a:lnTo>
                    <a:pt x="117874" y="0"/>
                  </a:lnTo>
                  <a:lnTo>
                    <a:pt x="95672" y="3364"/>
                  </a:lnTo>
                  <a:lnTo>
                    <a:pt x="84838" y="7536"/>
                  </a:lnTo>
                  <a:lnTo>
                    <a:pt x="69681" y="21531"/>
                  </a:lnTo>
                  <a:lnTo>
                    <a:pt x="50419" y="59111"/>
                  </a:lnTo>
                  <a:lnTo>
                    <a:pt x="48925" y="82668"/>
                  </a:lnTo>
                  <a:lnTo>
                    <a:pt x="53330" y="107565"/>
                  </a:lnTo>
                  <a:lnTo>
                    <a:pt x="63087" y="130329"/>
                  </a:lnTo>
                  <a:lnTo>
                    <a:pt x="71303" y="137804"/>
                  </a:lnTo>
                  <a:lnTo>
                    <a:pt x="92911" y="146108"/>
                  </a:lnTo>
                  <a:lnTo>
                    <a:pt x="102885" y="145983"/>
                  </a:lnTo>
                  <a:lnTo>
                    <a:pt x="120206" y="139605"/>
                  </a:lnTo>
                  <a:lnTo>
                    <a:pt x="143112" y="122860"/>
                  </a:lnTo>
                  <a:lnTo>
                    <a:pt x="150390" y="122296"/>
                  </a:lnTo>
                  <a:lnTo>
                    <a:pt x="157582" y="125429"/>
                  </a:lnTo>
                  <a:lnTo>
                    <a:pt x="164716" y="131027"/>
                  </a:lnTo>
                  <a:lnTo>
                    <a:pt x="175763" y="152845"/>
                  </a:lnTo>
                  <a:lnTo>
                    <a:pt x="192386" y="214511"/>
                  </a:lnTo>
                  <a:lnTo>
                    <a:pt x="206935" y="274612"/>
                  </a:lnTo>
                  <a:lnTo>
                    <a:pt x="217953" y="331544"/>
                  </a:lnTo>
                  <a:lnTo>
                    <a:pt x="219001" y="345646"/>
                  </a:lnTo>
                  <a:lnTo>
                    <a:pt x="215021" y="357387"/>
                  </a:lnTo>
                  <a:lnTo>
                    <a:pt x="198121" y="376672"/>
                  </a:lnTo>
                  <a:lnTo>
                    <a:pt x="188232" y="381581"/>
                  </a:lnTo>
                  <a:lnTo>
                    <a:pt x="167887" y="383915"/>
                  </a:lnTo>
                  <a:lnTo>
                    <a:pt x="117824" y="374712"/>
                  </a:lnTo>
                  <a:lnTo>
                    <a:pt x="59755" y="357816"/>
                  </a:lnTo>
                  <a:lnTo>
                    <a:pt x="0" y="35279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7633161" y="452862"/>
              <a:ext cx="136871" cy="200816"/>
            </a:xfrm>
            <a:custGeom>
              <a:avLst/>
              <a:gdLst/>
              <a:ahLst/>
              <a:cxnLst/>
              <a:rect l="0" t="0" r="0" b="0"/>
              <a:pathLst>
                <a:path w="136871" h="200816">
                  <a:moveTo>
                    <a:pt x="0" y="10391"/>
                  </a:moveTo>
                  <a:lnTo>
                    <a:pt x="0" y="59322"/>
                  </a:lnTo>
                  <a:lnTo>
                    <a:pt x="5589" y="118453"/>
                  </a:lnTo>
                  <a:lnTo>
                    <a:pt x="17958" y="174023"/>
                  </a:lnTo>
                  <a:lnTo>
                    <a:pt x="25857" y="200815"/>
                  </a:lnTo>
                  <a:lnTo>
                    <a:pt x="19292" y="147770"/>
                  </a:lnTo>
                  <a:lnTo>
                    <a:pt x="4503" y="90907"/>
                  </a:lnTo>
                  <a:lnTo>
                    <a:pt x="4453" y="47116"/>
                  </a:lnTo>
                  <a:lnTo>
                    <a:pt x="10167" y="24374"/>
                  </a:lnTo>
                  <a:lnTo>
                    <a:pt x="20506" y="6467"/>
                  </a:lnTo>
                  <a:lnTo>
                    <a:pt x="27709" y="1926"/>
                  </a:lnTo>
                  <a:lnTo>
                    <a:pt x="45070" y="0"/>
                  </a:lnTo>
                  <a:lnTo>
                    <a:pt x="74575" y="11082"/>
                  </a:lnTo>
                  <a:lnTo>
                    <a:pt x="99955" y="29183"/>
                  </a:lnTo>
                  <a:lnTo>
                    <a:pt x="122292" y="60543"/>
                  </a:lnTo>
                  <a:lnTo>
                    <a:pt x="132551" y="99471"/>
                  </a:lnTo>
                  <a:lnTo>
                    <a:pt x="136301" y="156017"/>
                  </a:lnTo>
                  <a:lnTo>
                    <a:pt x="136870" y="16831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7917430" y="589595"/>
              <a:ext cx="45643" cy="136872"/>
            </a:xfrm>
            <a:custGeom>
              <a:avLst/>
              <a:gdLst/>
              <a:ahLst/>
              <a:cxnLst/>
              <a:rect l="0" t="0" r="0" b="0"/>
              <a:pathLst>
                <a:path w="45643" h="136872">
                  <a:moveTo>
                    <a:pt x="0" y="0"/>
                  </a:moveTo>
                  <a:lnTo>
                    <a:pt x="34747" y="53875"/>
                  </a:lnTo>
                  <a:lnTo>
                    <a:pt x="43909" y="74248"/>
                  </a:lnTo>
                  <a:lnTo>
                    <a:pt x="45642" y="95000"/>
                  </a:lnTo>
                  <a:lnTo>
                    <a:pt x="42512" y="113582"/>
                  </a:lnTo>
                  <a:lnTo>
                    <a:pt x="31585" y="13687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9" name="Group 48"/>
          <p:cNvGrpSpPr/>
          <p:nvPr/>
        </p:nvGrpSpPr>
        <p:grpSpPr>
          <a:xfrm>
            <a:off x="2409937" y="1156066"/>
            <a:ext cx="3194318" cy="592902"/>
            <a:chOff x="2409937" y="1156066"/>
            <a:chExt cx="3194318" cy="592902"/>
          </a:xfrm>
        </p:grpSpPr>
        <p:sp>
          <p:nvSpPr>
            <p:cNvPr id="34" name="Freeform 33"/>
            <p:cNvSpPr/>
            <p:nvPr/>
          </p:nvSpPr>
          <p:spPr>
            <a:xfrm>
              <a:off x="2409937" y="1302545"/>
              <a:ext cx="191162" cy="241080"/>
            </a:xfrm>
            <a:custGeom>
              <a:avLst/>
              <a:gdLst/>
              <a:ahLst/>
              <a:cxnLst/>
              <a:rect l="0" t="0" r="0" b="0"/>
              <a:pathLst>
                <a:path w="191162" h="241080">
                  <a:moveTo>
                    <a:pt x="11617" y="129330"/>
                  </a:moveTo>
                  <a:lnTo>
                    <a:pt x="54309" y="126211"/>
                  </a:lnTo>
                  <a:lnTo>
                    <a:pt x="113685" y="118608"/>
                  </a:lnTo>
                  <a:lnTo>
                    <a:pt x="146364" y="109515"/>
                  </a:lnTo>
                  <a:lnTo>
                    <a:pt x="186350" y="79437"/>
                  </a:lnTo>
                  <a:lnTo>
                    <a:pt x="190107" y="70331"/>
                  </a:lnTo>
                  <a:lnTo>
                    <a:pt x="191161" y="47736"/>
                  </a:lnTo>
                  <a:lnTo>
                    <a:pt x="186296" y="37500"/>
                  </a:lnTo>
                  <a:lnTo>
                    <a:pt x="168411" y="19886"/>
                  </a:lnTo>
                  <a:lnTo>
                    <a:pt x="137623" y="2406"/>
                  </a:lnTo>
                  <a:lnTo>
                    <a:pt x="116753" y="0"/>
                  </a:lnTo>
                  <a:lnTo>
                    <a:pt x="95779" y="4000"/>
                  </a:lnTo>
                  <a:lnTo>
                    <a:pt x="65410" y="19406"/>
                  </a:lnTo>
                  <a:lnTo>
                    <a:pt x="41074" y="39958"/>
                  </a:lnTo>
                  <a:lnTo>
                    <a:pt x="4780" y="87925"/>
                  </a:lnTo>
                  <a:lnTo>
                    <a:pt x="0" y="108588"/>
                  </a:lnTo>
                  <a:lnTo>
                    <a:pt x="6462" y="150449"/>
                  </a:lnTo>
                  <a:lnTo>
                    <a:pt x="20174" y="191344"/>
                  </a:lnTo>
                  <a:lnTo>
                    <a:pt x="50886" y="230491"/>
                  </a:lnTo>
                  <a:lnTo>
                    <a:pt x="70794" y="238631"/>
                  </a:lnTo>
                  <a:lnTo>
                    <a:pt x="96410" y="241079"/>
                  </a:lnTo>
                  <a:lnTo>
                    <a:pt x="154275" y="233119"/>
                  </a:lnTo>
                  <a:lnTo>
                    <a:pt x="190601" y="22408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2674238" y="1337119"/>
              <a:ext cx="147400" cy="231628"/>
            </a:xfrm>
            <a:custGeom>
              <a:avLst/>
              <a:gdLst/>
              <a:ahLst/>
              <a:cxnLst/>
              <a:rect l="0" t="0" r="0" b="0"/>
              <a:pathLst>
                <a:path w="147400" h="231628">
                  <a:moveTo>
                    <a:pt x="147399" y="0"/>
                  </a:moveTo>
                  <a:lnTo>
                    <a:pt x="104737" y="60873"/>
                  </a:lnTo>
                  <a:lnTo>
                    <a:pt x="92173" y="77357"/>
                  </a:lnTo>
                  <a:lnTo>
                    <a:pt x="58664" y="137191"/>
                  </a:lnTo>
                  <a:lnTo>
                    <a:pt x="18630" y="198900"/>
                  </a:lnTo>
                  <a:lnTo>
                    <a:pt x="0" y="23162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2684766" y="1358176"/>
              <a:ext cx="147400" cy="200042"/>
            </a:xfrm>
            <a:custGeom>
              <a:avLst/>
              <a:gdLst/>
              <a:ahLst/>
              <a:cxnLst/>
              <a:rect l="0" t="0" r="0" b="0"/>
              <a:pathLst>
                <a:path w="147400" h="200042">
                  <a:moveTo>
                    <a:pt x="147399" y="200041"/>
                  </a:moveTo>
                  <a:lnTo>
                    <a:pt x="111483" y="146166"/>
                  </a:lnTo>
                  <a:lnTo>
                    <a:pt x="62883" y="84119"/>
                  </a:lnTo>
                  <a:lnTo>
                    <a:pt x="19000" y="23387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2906316" y="1350976"/>
              <a:ext cx="195217" cy="397992"/>
            </a:xfrm>
            <a:custGeom>
              <a:avLst/>
              <a:gdLst/>
              <a:ahLst/>
              <a:cxnLst/>
              <a:rect l="0" t="0" r="0" b="0"/>
              <a:pathLst>
                <a:path w="195217" h="397992">
                  <a:moveTo>
                    <a:pt x="20606" y="133542"/>
                  </a:moveTo>
                  <a:lnTo>
                    <a:pt x="26195" y="192159"/>
                  </a:lnTo>
                  <a:lnTo>
                    <a:pt x="31329" y="245163"/>
                  </a:lnTo>
                  <a:lnTo>
                    <a:pt x="40071" y="307035"/>
                  </a:lnTo>
                  <a:lnTo>
                    <a:pt x="42518" y="368027"/>
                  </a:lnTo>
                  <a:lnTo>
                    <a:pt x="47112" y="393345"/>
                  </a:lnTo>
                  <a:lnTo>
                    <a:pt x="46466" y="397991"/>
                  </a:lnTo>
                  <a:lnTo>
                    <a:pt x="43695" y="397579"/>
                  </a:lnTo>
                  <a:lnTo>
                    <a:pt x="39508" y="393794"/>
                  </a:lnTo>
                  <a:lnTo>
                    <a:pt x="34856" y="373992"/>
                  </a:lnTo>
                  <a:lnTo>
                    <a:pt x="26280" y="313619"/>
                  </a:lnTo>
                  <a:lnTo>
                    <a:pt x="11109" y="262677"/>
                  </a:lnTo>
                  <a:lnTo>
                    <a:pt x="1832" y="201467"/>
                  </a:lnTo>
                  <a:lnTo>
                    <a:pt x="0" y="144316"/>
                  </a:lnTo>
                  <a:lnTo>
                    <a:pt x="5227" y="93556"/>
                  </a:lnTo>
                  <a:lnTo>
                    <a:pt x="24011" y="39065"/>
                  </a:lnTo>
                  <a:lnTo>
                    <a:pt x="29895" y="28444"/>
                  </a:lnTo>
                  <a:lnTo>
                    <a:pt x="45791" y="13522"/>
                  </a:lnTo>
                  <a:lnTo>
                    <a:pt x="65725" y="4160"/>
                  </a:lnTo>
                  <a:lnTo>
                    <a:pt x="90182" y="0"/>
                  </a:lnTo>
                  <a:lnTo>
                    <a:pt x="113529" y="4390"/>
                  </a:lnTo>
                  <a:lnTo>
                    <a:pt x="135605" y="15309"/>
                  </a:lnTo>
                  <a:lnTo>
                    <a:pt x="175253" y="50916"/>
                  </a:lnTo>
                  <a:lnTo>
                    <a:pt x="183365" y="60910"/>
                  </a:lnTo>
                  <a:lnTo>
                    <a:pt x="192379" y="87613"/>
                  </a:lnTo>
                  <a:lnTo>
                    <a:pt x="195216" y="116638"/>
                  </a:lnTo>
                  <a:lnTo>
                    <a:pt x="192577" y="141237"/>
                  </a:lnTo>
                  <a:lnTo>
                    <a:pt x="186726" y="151540"/>
                  </a:lnTo>
                  <a:lnTo>
                    <a:pt x="167746" y="169227"/>
                  </a:lnTo>
                  <a:lnTo>
                    <a:pt x="143713" y="178648"/>
                  </a:lnTo>
                  <a:lnTo>
                    <a:pt x="83777" y="18618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3169077" y="1295005"/>
              <a:ext cx="73701" cy="244637"/>
            </a:xfrm>
            <a:custGeom>
              <a:avLst/>
              <a:gdLst/>
              <a:ahLst/>
              <a:cxnLst/>
              <a:rect l="0" t="0" r="0" b="0"/>
              <a:pathLst>
                <a:path w="73701" h="244637">
                  <a:moveTo>
                    <a:pt x="0" y="84228"/>
                  </a:moveTo>
                  <a:lnTo>
                    <a:pt x="17959" y="145338"/>
                  </a:lnTo>
                  <a:lnTo>
                    <a:pt x="35149" y="205359"/>
                  </a:lnTo>
                  <a:lnTo>
                    <a:pt x="46804" y="244636"/>
                  </a:lnTo>
                  <a:lnTo>
                    <a:pt x="31039" y="190004"/>
                  </a:lnTo>
                  <a:lnTo>
                    <a:pt x="13966" y="135765"/>
                  </a:lnTo>
                  <a:lnTo>
                    <a:pt x="5828" y="96898"/>
                  </a:lnTo>
                  <a:lnTo>
                    <a:pt x="7660" y="69582"/>
                  </a:lnTo>
                  <a:lnTo>
                    <a:pt x="15493" y="48083"/>
                  </a:lnTo>
                  <a:lnTo>
                    <a:pt x="27943" y="30729"/>
                  </a:lnTo>
                  <a:lnTo>
                    <a:pt x="52343" y="10144"/>
                  </a:lnTo>
                  <a:lnTo>
                    <a:pt x="7370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3313259" y="1309074"/>
              <a:ext cx="156791" cy="175445"/>
            </a:xfrm>
            <a:custGeom>
              <a:avLst/>
              <a:gdLst/>
              <a:ahLst/>
              <a:cxnLst/>
              <a:rect l="0" t="0" r="0" b="0"/>
              <a:pathLst>
                <a:path w="156791" h="175445">
                  <a:moveTo>
                    <a:pt x="24274" y="80687"/>
                  </a:moveTo>
                  <a:lnTo>
                    <a:pt x="35453" y="91866"/>
                  </a:lnTo>
                  <a:lnTo>
                    <a:pt x="53419" y="97354"/>
                  </a:lnTo>
                  <a:lnTo>
                    <a:pt x="75832" y="98623"/>
                  </a:lnTo>
                  <a:lnTo>
                    <a:pt x="97492" y="95288"/>
                  </a:lnTo>
                  <a:lnTo>
                    <a:pt x="115697" y="86786"/>
                  </a:lnTo>
                  <a:lnTo>
                    <a:pt x="146448" y="62265"/>
                  </a:lnTo>
                  <a:lnTo>
                    <a:pt x="154613" y="42474"/>
                  </a:lnTo>
                  <a:lnTo>
                    <a:pt x="156790" y="30645"/>
                  </a:lnTo>
                  <a:lnTo>
                    <a:pt x="154732" y="21589"/>
                  </a:lnTo>
                  <a:lnTo>
                    <a:pt x="149851" y="14383"/>
                  </a:lnTo>
                  <a:lnTo>
                    <a:pt x="143087" y="8408"/>
                  </a:lnTo>
                  <a:lnTo>
                    <a:pt x="123094" y="1770"/>
                  </a:lnTo>
                  <a:lnTo>
                    <a:pt x="111211" y="0"/>
                  </a:lnTo>
                  <a:lnTo>
                    <a:pt x="85530" y="4272"/>
                  </a:lnTo>
                  <a:lnTo>
                    <a:pt x="51003" y="19831"/>
                  </a:lnTo>
                  <a:lnTo>
                    <a:pt x="18376" y="46049"/>
                  </a:lnTo>
                  <a:lnTo>
                    <a:pt x="2119" y="72374"/>
                  </a:lnTo>
                  <a:lnTo>
                    <a:pt x="0" y="95320"/>
                  </a:lnTo>
                  <a:lnTo>
                    <a:pt x="4127" y="118776"/>
                  </a:lnTo>
                  <a:lnTo>
                    <a:pt x="13760" y="137000"/>
                  </a:lnTo>
                  <a:lnTo>
                    <a:pt x="37927" y="160414"/>
                  </a:lnTo>
                  <a:lnTo>
                    <a:pt x="60368" y="168764"/>
                  </a:lnTo>
                  <a:lnTo>
                    <a:pt x="119031" y="17544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3563578" y="1246653"/>
              <a:ext cx="186175" cy="236673"/>
            </a:xfrm>
            <a:custGeom>
              <a:avLst/>
              <a:gdLst/>
              <a:ahLst/>
              <a:cxnLst/>
              <a:rect l="0" t="0" r="0" b="0"/>
              <a:pathLst>
                <a:path w="186175" h="236673">
                  <a:moveTo>
                    <a:pt x="121396" y="16766"/>
                  </a:moveTo>
                  <a:lnTo>
                    <a:pt x="110217" y="5588"/>
                  </a:lnTo>
                  <a:lnTo>
                    <a:pt x="89131" y="100"/>
                  </a:lnTo>
                  <a:lnTo>
                    <a:pt x="62602" y="0"/>
                  </a:lnTo>
                  <a:lnTo>
                    <a:pt x="39113" y="7755"/>
                  </a:lnTo>
                  <a:lnTo>
                    <a:pt x="11748" y="25275"/>
                  </a:lnTo>
                  <a:lnTo>
                    <a:pt x="2474" y="44724"/>
                  </a:lnTo>
                  <a:lnTo>
                    <a:pt x="0" y="56462"/>
                  </a:lnTo>
                  <a:lnTo>
                    <a:pt x="3491" y="78862"/>
                  </a:lnTo>
                  <a:lnTo>
                    <a:pt x="7698" y="89749"/>
                  </a:lnTo>
                  <a:lnTo>
                    <a:pt x="21730" y="104965"/>
                  </a:lnTo>
                  <a:lnTo>
                    <a:pt x="30385" y="110660"/>
                  </a:lnTo>
                  <a:lnTo>
                    <a:pt x="91228" y="123671"/>
                  </a:lnTo>
                  <a:lnTo>
                    <a:pt x="129224" y="136179"/>
                  </a:lnTo>
                  <a:lnTo>
                    <a:pt x="167916" y="161367"/>
                  </a:lnTo>
                  <a:lnTo>
                    <a:pt x="185223" y="187513"/>
                  </a:lnTo>
                  <a:lnTo>
                    <a:pt x="186174" y="197278"/>
                  </a:lnTo>
                  <a:lnTo>
                    <a:pt x="180991" y="217486"/>
                  </a:lnTo>
                  <a:lnTo>
                    <a:pt x="173995" y="224279"/>
                  </a:lnTo>
                  <a:lnTo>
                    <a:pt x="153741" y="231827"/>
                  </a:lnTo>
                  <a:lnTo>
                    <a:pt x="102612" y="236672"/>
                  </a:lnTo>
                  <a:lnTo>
                    <a:pt x="62538" y="235172"/>
                  </a:lnTo>
                  <a:lnTo>
                    <a:pt x="16111" y="21680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3800304" y="1278887"/>
              <a:ext cx="239788" cy="218627"/>
            </a:xfrm>
            <a:custGeom>
              <a:avLst/>
              <a:gdLst/>
              <a:ahLst/>
              <a:cxnLst/>
              <a:rect l="0" t="0" r="0" b="0"/>
              <a:pathLst>
                <a:path w="239788" h="218627">
                  <a:moveTo>
                    <a:pt x="137354" y="5589"/>
                  </a:moveTo>
                  <a:lnTo>
                    <a:pt x="120586" y="0"/>
                  </a:lnTo>
                  <a:lnTo>
                    <a:pt x="102995" y="376"/>
                  </a:lnTo>
                  <a:lnTo>
                    <a:pt x="46695" y="7242"/>
                  </a:lnTo>
                  <a:lnTo>
                    <a:pt x="20284" y="22197"/>
                  </a:lnTo>
                  <a:lnTo>
                    <a:pt x="4995" y="34807"/>
                  </a:lnTo>
                  <a:lnTo>
                    <a:pt x="1151" y="42615"/>
                  </a:lnTo>
                  <a:lnTo>
                    <a:pt x="0" y="60650"/>
                  </a:lnTo>
                  <a:lnTo>
                    <a:pt x="6508" y="77244"/>
                  </a:lnTo>
                  <a:lnTo>
                    <a:pt x="11519" y="84944"/>
                  </a:lnTo>
                  <a:lnTo>
                    <a:pt x="26445" y="96620"/>
                  </a:lnTo>
                  <a:lnTo>
                    <a:pt x="45947" y="104539"/>
                  </a:lnTo>
                  <a:lnTo>
                    <a:pt x="82064" y="107827"/>
                  </a:lnTo>
                  <a:lnTo>
                    <a:pt x="126302" y="105290"/>
                  </a:lnTo>
                  <a:lnTo>
                    <a:pt x="161375" y="115459"/>
                  </a:lnTo>
                  <a:lnTo>
                    <a:pt x="219416" y="146573"/>
                  </a:lnTo>
                  <a:lnTo>
                    <a:pt x="236606" y="160275"/>
                  </a:lnTo>
                  <a:lnTo>
                    <a:pt x="239787" y="168375"/>
                  </a:lnTo>
                  <a:lnTo>
                    <a:pt x="239568" y="177284"/>
                  </a:lnTo>
                  <a:lnTo>
                    <a:pt x="237082" y="186733"/>
                  </a:lnTo>
                  <a:lnTo>
                    <a:pt x="230745" y="194202"/>
                  </a:lnTo>
                  <a:lnTo>
                    <a:pt x="190073" y="214595"/>
                  </a:lnTo>
                  <a:lnTo>
                    <a:pt x="179519" y="218626"/>
                  </a:lnTo>
                  <a:lnTo>
                    <a:pt x="122892" y="217860"/>
                  </a:lnTo>
                  <a:lnTo>
                    <a:pt x="74183" y="21615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4132110" y="1347647"/>
              <a:ext cx="16119" cy="157929"/>
            </a:xfrm>
            <a:custGeom>
              <a:avLst/>
              <a:gdLst/>
              <a:ahLst/>
              <a:cxnLst/>
              <a:rect l="0" t="0" r="0" b="0"/>
              <a:pathLst>
                <a:path w="16119" h="157929">
                  <a:moveTo>
                    <a:pt x="5589" y="0"/>
                  </a:moveTo>
                  <a:lnTo>
                    <a:pt x="0" y="16768"/>
                  </a:lnTo>
                  <a:lnTo>
                    <a:pt x="4045" y="75446"/>
                  </a:lnTo>
                  <a:lnTo>
                    <a:pt x="12621" y="133375"/>
                  </a:lnTo>
                  <a:lnTo>
                    <a:pt x="16118" y="1579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4137699" y="123183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4247112" y="1316062"/>
              <a:ext cx="192031" cy="171732"/>
            </a:xfrm>
            <a:custGeom>
              <a:avLst/>
              <a:gdLst/>
              <a:ahLst/>
              <a:cxnLst/>
              <a:rect l="0" t="0" r="0" b="0"/>
              <a:pathLst>
                <a:path w="192031" h="171732">
                  <a:moveTo>
                    <a:pt x="90629" y="0"/>
                  </a:moveTo>
                  <a:lnTo>
                    <a:pt x="52111" y="9575"/>
                  </a:lnTo>
                  <a:lnTo>
                    <a:pt x="18333" y="32783"/>
                  </a:lnTo>
                  <a:lnTo>
                    <a:pt x="10846" y="39403"/>
                  </a:lnTo>
                  <a:lnTo>
                    <a:pt x="2527" y="59236"/>
                  </a:lnTo>
                  <a:lnTo>
                    <a:pt x="0" y="82479"/>
                  </a:lnTo>
                  <a:lnTo>
                    <a:pt x="2776" y="104508"/>
                  </a:lnTo>
                  <a:lnTo>
                    <a:pt x="11029" y="122877"/>
                  </a:lnTo>
                  <a:lnTo>
                    <a:pt x="35390" y="153733"/>
                  </a:lnTo>
                  <a:lnTo>
                    <a:pt x="61394" y="169683"/>
                  </a:lnTo>
                  <a:lnTo>
                    <a:pt x="84265" y="171731"/>
                  </a:lnTo>
                  <a:lnTo>
                    <a:pt x="137075" y="163513"/>
                  </a:lnTo>
                  <a:lnTo>
                    <a:pt x="147329" y="158142"/>
                  </a:lnTo>
                  <a:lnTo>
                    <a:pt x="182179" y="120044"/>
                  </a:lnTo>
                  <a:lnTo>
                    <a:pt x="189809" y="99366"/>
                  </a:lnTo>
                  <a:lnTo>
                    <a:pt x="192030" y="75748"/>
                  </a:lnTo>
                  <a:lnTo>
                    <a:pt x="189119" y="53553"/>
                  </a:lnTo>
                  <a:lnTo>
                    <a:pt x="180805" y="35109"/>
                  </a:lnTo>
                  <a:lnTo>
                    <a:pt x="153799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4506197" y="1314812"/>
              <a:ext cx="178985" cy="204748"/>
            </a:xfrm>
            <a:custGeom>
              <a:avLst/>
              <a:gdLst/>
              <a:ahLst/>
              <a:cxnLst/>
              <a:rect l="0" t="0" r="0" b="0"/>
              <a:pathLst>
                <a:path w="178985" h="204748">
                  <a:moveTo>
                    <a:pt x="0" y="53892"/>
                  </a:moveTo>
                  <a:lnTo>
                    <a:pt x="25193" y="115003"/>
                  </a:lnTo>
                  <a:lnTo>
                    <a:pt x="45244" y="169434"/>
                  </a:lnTo>
                  <a:lnTo>
                    <a:pt x="46234" y="190642"/>
                  </a:lnTo>
                  <a:lnTo>
                    <a:pt x="44861" y="201211"/>
                  </a:lnTo>
                  <a:lnTo>
                    <a:pt x="41606" y="204747"/>
                  </a:lnTo>
                  <a:lnTo>
                    <a:pt x="37095" y="203595"/>
                  </a:lnTo>
                  <a:lnTo>
                    <a:pt x="31749" y="199318"/>
                  </a:lnTo>
                  <a:lnTo>
                    <a:pt x="14763" y="160000"/>
                  </a:lnTo>
                  <a:lnTo>
                    <a:pt x="3262" y="110987"/>
                  </a:lnTo>
                  <a:lnTo>
                    <a:pt x="6233" y="51262"/>
                  </a:lnTo>
                  <a:lnTo>
                    <a:pt x="14858" y="28937"/>
                  </a:lnTo>
                  <a:lnTo>
                    <a:pt x="20434" y="19708"/>
                  </a:lnTo>
                  <a:lnTo>
                    <a:pt x="39107" y="6334"/>
                  </a:lnTo>
                  <a:lnTo>
                    <a:pt x="50638" y="1129"/>
                  </a:lnTo>
                  <a:lnTo>
                    <a:pt x="61835" y="0"/>
                  </a:lnTo>
                  <a:lnTo>
                    <a:pt x="83634" y="4984"/>
                  </a:lnTo>
                  <a:lnTo>
                    <a:pt x="110048" y="20943"/>
                  </a:lnTo>
                  <a:lnTo>
                    <a:pt x="132692" y="46079"/>
                  </a:lnTo>
                  <a:lnTo>
                    <a:pt x="160762" y="106773"/>
                  </a:lnTo>
                  <a:lnTo>
                    <a:pt x="175776" y="167542"/>
                  </a:lnTo>
                  <a:lnTo>
                    <a:pt x="178984" y="20129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4726710" y="1298126"/>
              <a:ext cx="196447" cy="230845"/>
            </a:xfrm>
            <a:custGeom>
              <a:avLst/>
              <a:gdLst/>
              <a:ahLst/>
              <a:cxnLst/>
              <a:rect l="0" t="0" r="0" b="0"/>
              <a:pathLst>
                <a:path w="196447" h="230845">
                  <a:moveTo>
                    <a:pt x="126927" y="17936"/>
                  </a:moveTo>
                  <a:lnTo>
                    <a:pt x="115749" y="6757"/>
                  </a:lnTo>
                  <a:lnTo>
                    <a:pt x="97782" y="1269"/>
                  </a:lnTo>
                  <a:lnTo>
                    <a:pt x="75369" y="0"/>
                  </a:lnTo>
                  <a:lnTo>
                    <a:pt x="53710" y="3335"/>
                  </a:lnTo>
                  <a:lnTo>
                    <a:pt x="35504" y="11837"/>
                  </a:lnTo>
                  <a:lnTo>
                    <a:pt x="4753" y="36358"/>
                  </a:lnTo>
                  <a:lnTo>
                    <a:pt x="1024" y="45425"/>
                  </a:lnTo>
                  <a:lnTo>
                    <a:pt x="0" y="67978"/>
                  </a:lnTo>
                  <a:lnTo>
                    <a:pt x="3705" y="77033"/>
                  </a:lnTo>
                  <a:lnTo>
                    <a:pt x="17179" y="90215"/>
                  </a:lnTo>
                  <a:lnTo>
                    <a:pt x="37986" y="96853"/>
                  </a:lnTo>
                  <a:lnTo>
                    <a:pt x="89471" y="101115"/>
                  </a:lnTo>
                  <a:lnTo>
                    <a:pt x="130777" y="107442"/>
                  </a:lnTo>
                  <a:lnTo>
                    <a:pt x="152425" y="116598"/>
                  </a:lnTo>
                  <a:lnTo>
                    <a:pt x="185386" y="141540"/>
                  </a:lnTo>
                  <a:lnTo>
                    <a:pt x="193853" y="161388"/>
                  </a:lnTo>
                  <a:lnTo>
                    <a:pt x="196446" y="184638"/>
                  </a:lnTo>
                  <a:lnTo>
                    <a:pt x="193699" y="206669"/>
                  </a:lnTo>
                  <a:lnTo>
                    <a:pt x="187820" y="215118"/>
                  </a:lnTo>
                  <a:lnTo>
                    <a:pt x="168808" y="227625"/>
                  </a:lnTo>
                  <a:lnTo>
                    <a:pt x="144761" y="230844"/>
                  </a:lnTo>
                  <a:lnTo>
                    <a:pt x="84284" y="220378"/>
                  </a:lnTo>
                  <a:lnTo>
                    <a:pt x="74284" y="21797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5198027" y="1156066"/>
              <a:ext cx="169997" cy="383539"/>
            </a:xfrm>
            <a:custGeom>
              <a:avLst/>
              <a:gdLst/>
              <a:ahLst/>
              <a:cxnLst/>
              <a:rect l="0" t="0" r="0" b="0"/>
              <a:pathLst>
                <a:path w="169997" h="383539">
                  <a:moveTo>
                    <a:pt x="139921" y="254752"/>
                  </a:moveTo>
                  <a:lnTo>
                    <a:pt x="134332" y="232395"/>
                  </a:lnTo>
                  <a:lnTo>
                    <a:pt x="122229" y="215180"/>
                  </a:lnTo>
                  <a:lnTo>
                    <a:pt x="114088" y="207314"/>
                  </a:lnTo>
                  <a:lnTo>
                    <a:pt x="103982" y="203239"/>
                  </a:lnTo>
                  <a:lnTo>
                    <a:pt x="80274" y="201832"/>
                  </a:lnTo>
                  <a:lnTo>
                    <a:pt x="46209" y="213206"/>
                  </a:lnTo>
                  <a:lnTo>
                    <a:pt x="19478" y="236983"/>
                  </a:lnTo>
                  <a:lnTo>
                    <a:pt x="2328" y="266255"/>
                  </a:lnTo>
                  <a:lnTo>
                    <a:pt x="0" y="286771"/>
                  </a:lnTo>
                  <a:lnTo>
                    <a:pt x="14235" y="349547"/>
                  </a:lnTo>
                  <a:lnTo>
                    <a:pt x="17526" y="360063"/>
                  </a:lnTo>
                  <a:lnTo>
                    <a:pt x="23229" y="368243"/>
                  </a:lnTo>
                  <a:lnTo>
                    <a:pt x="38925" y="380452"/>
                  </a:lnTo>
                  <a:lnTo>
                    <a:pt x="57599" y="383538"/>
                  </a:lnTo>
                  <a:lnTo>
                    <a:pt x="67492" y="382724"/>
                  </a:lnTo>
                  <a:lnTo>
                    <a:pt x="84724" y="372460"/>
                  </a:lnTo>
                  <a:lnTo>
                    <a:pt x="114850" y="337275"/>
                  </a:lnTo>
                  <a:lnTo>
                    <a:pt x="142161" y="286954"/>
                  </a:lnTo>
                  <a:lnTo>
                    <a:pt x="156052" y="238817"/>
                  </a:lnTo>
                  <a:lnTo>
                    <a:pt x="166407" y="187510"/>
                  </a:lnTo>
                  <a:lnTo>
                    <a:pt x="169996" y="135263"/>
                  </a:lnTo>
                  <a:lnTo>
                    <a:pt x="169889" y="83907"/>
                  </a:lnTo>
                  <a:lnTo>
                    <a:pt x="163085" y="24040"/>
                  </a:lnTo>
                  <a:lnTo>
                    <a:pt x="162383" y="9697"/>
                  </a:lnTo>
                  <a:lnTo>
                    <a:pt x="159575" y="2475"/>
                  </a:lnTo>
                  <a:lnTo>
                    <a:pt x="155363" y="0"/>
                  </a:lnTo>
                  <a:lnTo>
                    <a:pt x="150215" y="689"/>
                  </a:lnTo>
                  <a:lnTo>
                    <a:pt x="145614" y="4658"/>
                  </a:lnTo>
                  <a:lnTo>
                    <a:pt x="137382" y="18427"/>
                  </a:lnTo>
                  <a:lnTo>
                    <a:pt x="130970" y="72673"/>
                  </a:lnTo>
                  <a:lnTo>
                    <a:pt x="129860" y="121384"/>
                  </a:lnTo>
                  <a:lnTo>
                    <a:pt x="132604" y="180358"/>
                  </a:lnTo>
                  <a:lnTo>
                    <a:pt x="138475" y="237068"/>
                  </a:lnTo>
                  <a:lnTo>
                    <a:pt x="148064" y="292804"/>
                  </a:lnTo>
                  <a:lnTo>
                    <a:pt x="150450" y="31792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5428755" y="1347647"/>
              <a:ext cx="175500" cy="169058"/>
            </a:xfrm>
            <a:custGeom>
              <a:avLst/>
              <a:gdLst/>
              <a:ahLst/>
              <a:cxnLst/>
              <a:rect l="0" t="0" r="0" b="0"/>
              <a:pathLst>
                <a:path w="175500" h="169058">
                  <a:moveTo>
                    <a:pt x="77649" y="0"/>
                  </a:moveTo>
                  <a:lnTo>
                    <a:pt x="55292" y="5589"/>
                  </a:lnTo>
                  <a:lnTo>
                    <a:pt x="38077" y="17692"/>
                  </a:lnTo>
                  <a:lnTo>
                    <a:pt x="23796" y="34769"/>
                  </a:lnTo>
                  <a:lnTo>
                    <a:pt x="1205" y="84647"/>
                  </a:lnTo>
                  <a:lnTo>
                    <a:pt x="0" y="105472"/>
                  </a:lnTo>
                  <a:lnTo>
                    <a:pt x="4534" y="125255"/>
                  </a:lnTo>
                  <a:lnTo>
                    <a:pt x="14348" y="141847"/>
                  </a:lnTo>
                  <a:lnTo>
                    <a:pt x="38616" y="164341"/>
                  </a:lnTo>
                  <a:lnTo>
                    <a:pt x="48117" y="168053"/>
                  </a:lnTo>
                  <a:lnTo>
                    <a:pt x="68033" y="169057"/>
                  </a:lnTo>
                  <a:lnTo>
                    <a:pt x="98976" y="163045"/>
                  </a:lnTo>
                  <a:lnTo>
                    <a:pt x="130371" y="148265"/>
                  </a:lnTo>
                  <a:lnTo>
                    <a:pt x="156311" y="123479"/>
                  </a:lnTo>
                  <a:lnTo>
                    <a:pt x="173226" y="93908"/>
                  </a:lnTo>
                  <a:lnTo>
                    <a:pt x="175499" y="73323"/>
                  </a:lnTo>
                  <a:lnTo>
                    <a:pt x="171441" y="52475"/>
                  </a:lnTo>
                  <a:lnTo>
                    <a:pt x="161838" y="31511"/>
                  </a:lnTo>
                  <a:lnTo>
                    <a:pt x="146651" y="16735"/>
                  </a:lnTo>
                  <a:lnTo>
                    <a:pt x="119763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5" name="Group 54"/>
          <p:cNvGrpSpPr/>
          <p:nvPr/>
        </p:nvGrpSpPr>
        <p:grpSpPr>
          <a:xfrm>
            <a:off x="5938072" y="1116020"/>
            <a:ext cx="631711" cy="421141"/>
            <a:chOff x="5938072" y="1116020"/>
            <a:chExt cx="631711" cy="421141"/>
          </a:xfrm>
        </p:grpSpPr>
        <p:sp>
          <p:nvSpPr>
            <p:cNvPr id="50" name="Freeform 49"/>
            <p:cNvSpPr/>
            <p:nvPr/>
          </p:nvSpPr>
          <p:spPr>
            <a:xfrm>
              <a:off x="5938072" y="1342208"/>
              <a:ext cx="144683" cy="194953"/>
            </a:xfrm>
            <a:custGeom>
              <a:avLst/>
              <a:gdLst/>
              <a:ahLst/>
              <a:cxnLst/>
              <a:rect l="0" t="0" r="0" b="0"/>
              <a:pathLst>
                <a:path w="144683" h="194953">
                  <a:moveTo>
                    <a:pt x="0" y="26496"/>
                  </a:moveTo>
                  <a:lnTo>
                    <a:pt x="0" y="85113"/>
                  </a:lnTo>
                  <a:lnTo>
                    <a:pt x="1170" y="145353"/>
                  </a:lnTo>
                  <a:lnTo>
                    <a:pt x="5589" y="170568"/>
                  </a:lnTo>
                  <a:lnTo>
                    <a:pt x="7236" y="174017"/>
                  </a:lnTo>
                  <a:lnTo>
                    <a:pt x="8333" y="171637"/>
                  </a:lnTo>
                  <a:lnTo>
                    <a:pt x="8383" y="155344"/>
                  </a:lnTo>
                  <a:lnTo>
                    <a:pt x="2003" y="97224"/>
                  </a:lnTo>
                  <a:lnTo>
                    <a:pt x="5984" y="40597"/>
                  </a:lnTo>
                  <a:lnTo>
                    <a:pt x="14748" y="20675"/>
                  </a:lnTo>
                  <a:lnTo>
                    <a:pt x="20360" y="12087"/>
                  </a:lnTo>
                  <a:lnTo>
                    <a:pt x="28782" y="6362"/>
                  </a:lnTo>
                  <a:lnTo>
                    <a:pt x="50617" y="0"/>
                  </a:lnTo>
                  <a:lnTo>
                    <a:pt x="72799" y="3412"/>
                  </a:lnTo>
                  <a:lnTo>
                    <a:pt x="83628" y="7597"/>
                  </a:lnTo>
                  <a:lnTo>
                    <a:pt x="101898" y="24726"/>
                  </a:lnTo>
                  <a:lnTo>
                    <a:pt x="127103" y="68260"/>
                  </a:lnTo>
                  <a:lnTo>
                    <a:pt x="142177" y="119061"/>
                  </a:lnTo>
                  <a:lnTo>
                    <a:pt x="144682" y="157908"/>
                  </a:lnTo>
                  <a:lnTo>
                    <a:pt x="136871" y="19495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6109921" y="1344629"/>
              <a:ext cx="168757" cy="174096"/>
            </a:xfrm>
            <a:custGeom>
              <a:avLst/>
              <a:gdLst/>
              <a:ahLst/>
              <a:cxnLst/>
              <a:rect l="0" t="0" r="0" b="0"/>
              <a:pathLst>
                <a:path w="168757" h="174096">
                  <a:moveTo>
                    <a:pt x="112421" y="13547"/>
                  </a:moveTo>
                  <a:lnTo>
                    <a:pt x="95653" y="2368"/>
                  </a:lnTo>
                  <a:lnTo>
                    <a:pt x="74943" y="0"/>
                  </a:lnTo>
                  <a:lnTo>
                    <a:pt x="29108" y="8011"/>
                  </a:lnTo>
                  <a:lnTo>
                    <a:pt x="20614" y="13366"/>
                  </a:lnTo>
                  <a:lnTo>
                    <a:pt x="8057" y="28674"/>
                  </a:lnTo>
                  <a:lnTo>
                    <a:pt x="0" y="62613"/>
                  </a:lnTo>
                  <a:lnTo>
                    <a:pt x="3202" y="96715"/>
                  </a:lnTo>
                  <a:lnTo>
                    <a:pt x="11627" y="115241"/>
                  </a:lnTo>
                  <a:lnTo>
                    <a:pt x="43992" y="159520"/>
                  </a:lnTo>
                  <a:lnTo>
                    <a:pt x="62121" y="171230"/>
                  </a:lnTo>
                  <a:lnTo>
                    <a:pt x="84996" y="174095"/>
                  </a:lnTo>
                  <a:lnTo>
                    <a:pt x="109591" y="170299"/>
                  </a:lnTo>
                  <a:lnTo>
                    <a:pt x="132220" y="160814"/>
                  </a:lnTo>
                  <a:lnTo>
                    <a:pt x="147737" y="142560"/>
                  </a:lnTo>
                  <a:lnTo>
                    <a:pt x="167230" y="98302"/>
                  </a:lnTo>
                  <a:lnTo>
                    <a:pt x="168756" y="76952"/>
                  </a:lnTo>
                  <a:lnTo>
                    <a:pt x="160204" y="34650"/>
                  </a:lnTo>
                  <a:lnTo>
                    <a:pt x="154804" y="26446"/>
                  </a:lnTo>
                  <a:lnTo>
                    <a:pt x="139447" y="14210"/>
                  </a:lnTo>
                  <a:lnTo>
                    <a:pt x="101892" y="301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6401326" y="1116020"/>
              <a:ext cx="21058" cy="421141"/>
            </a:xfrm>
            <a:custGeom>
              <a:avLst/>
              <a:gdLst/>
              <a:ahLst/>
              <a:cxnLst/>
              <a:rect l="0" t="0" r="0" b="0"/>
              <a:pathLst>
                <a:path w="21058" h="421141">
                  <a:moveTo>
                    <a:pt x="0" y="0"/>
                  </a:moveTo>
                  <a:lnTo>
                    <a:pt x="0" y="57264"/>
                  </a:lnTo>
                  <a:lnTo>
                    <a:pt x="0" y="106655"/>
                  </a:lnTo>
                  <a:lnTo>
                    <a:pt x="0" y="161453"/>
                  </a:lnTo>
                  <a:lnTo>
                    <a:pt x="0" y="222143"/>
                  </a:lnTo>
                  <a:lnTo>
                    <a:pt x="3120" y="275221"/>
                  </a:lnTo>
                  <a:lnTo>
                    <a:pt x="9065" y="330185"/>
                  </a:lnTo>
                  <a:lnTo>
                    <a:pt x="11410" y="383763"/>
                  </a:lnTo>
                  <a:lnTo>
                    <a:pt x="21057" y="42114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6296041" y="1263419"/>
              <a:ext cx="221100" cy="15685"/>
            </a:xfrm>
            <a:custGeom>
              <a:avLst/>
              <a:gdLst/>
              <a:ahLst/>
              <a:cxnLst/>
              <a:rect l="0" t="0" r="0" b="0"/>
              <a:pathLst>
                <a:path w="221100" h="15685">
                  <a:moveTo>
                    <a:pt x="221099" y="0"/>
                  </a:moveTo>
                  <a:lnTo>
                    <a:pt x="183621" y="8333"/>
                  </a:lnTo>
                  <a:lnTo>
                    <a:pt x="126608" y="15684"/>
                  </a:lnTo>
                  <a:lnTo>
                    <a:pt x="67426" y="12760"/>
                  </a:lnTo>
                  <a:lnTo>
                    <a:pt x="20034" y="1097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6559253" y="1505575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6" name="Freeform 55"/>
          <p:cNvSpPr/>
          <p:nvPr/>
        </p:nvSpPr>
        <p:spPr>
          <a:xfrm>
            <a:off x="905450" y="873865"/>
            <a:ext cx="1000209" cy="58221"/>
          </a:xfrm>
          <a:custGeom>
            <a:avLst/>
            <a:gdLst/>
            <a:ahLst/>
            <a:cxnLst/>
            <a:rect l="0" t="0" r="0" b="0"/>
            <a:pathLst>
              <a:path w="1000209" h="58221">
                <a:moveTo>
                  <a:pt x="1000208" y="0"/>
                </a:moveTo>
                <a:lnTo>
                  <a:pt x="945163" y="16788"/>
                </a:lnTo>
                <a:lnTo>
                  <a:pt x="893755" y="23333"/>
                </a:lnTo>
                <a:lnTo>
                  <a:pt x="838540" y="29955"/>
                </a:lnTo>
                <a:lnTo>
                  <a:pt x="782573" y="31263"/>
                </a:lnTo>
                <a:lnTo>
                  <a:pt x="729577" y="34641"/>
                </a:lnTo>
                <a:lnTo>
                  <a:pt x="679378" y="40638"/>
                </a:lnTo>
                <a:lnTo>
                  <a:pt x="617166" y="41822"/>
                </a:lnTo>
                <a:lnTo>
                  <a:pt x="558604" y="45176"/>
                </a:lnTo>
                <a:lnTo>
                  <a:pt x="501976" y="51167"/>
                </a:lnTo>
                <a:lnTo>
                  <a:pt x="445730" y="52351"/>
                </a:lnTo>
                <a:lnTo>
                  <a:pt x="386440" y="52585"/>
                </a:lnTo>
                <a:lnTo>
                  <a:pt x="329928" y="58220"/>
                </a:lnTo>
                <a:lnTo>
                  <a:pt x="276564" y="54957"/>
                </a:lnTo>
                <a:lnTo>
                  <a:pt x="220963" y="53100"/>
                </a:lnTo>
                <a:lnTo>
                  <a:pt x="164920" y="52733"/>
                </a:lnTo>
                <a:lnTo>
                  <a:pt x="101554" y="45425"/>
                </a:lnTo>
                <a:lnTo>
                  <a:pt x="42764" y="42768"/>
                </a:lnTo>
                <a:lnTo>
                  <a:pt x="0" y="42114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Freeform 56"/>
          <p:cNvSpPr/>
          <p:nvPr/>
        </p:nvSpPr>
        <p:spPr>
          <a:xfrm>
            <a:off x="5559046" y="736996"/>
            <a:ext cx="789639" cy="21056"/>
          </a:xfrm>
          <a:custGeom>
            <a:avLst/>
            <a:gdLst/>
            <a:ahLst/>
            <a:cxnLst/>
            <a:rect l="0" t="0" r="0" b="0"/>
            <a:pathLst>
              <a:path w="789639" h="21056">
                <a:moveTo>
                  <a:pt x="789638" y="10527"/>
                </a:moveTo>
                <a:lnTo>
                  <a:pt x="731021" y="10527"/>
                </a:lnTo>
                <a:lnTo>
                  <a:pt x="676847" y="9357"/>
                </a:lnTo>
                <a:lnTo>
                  <a:pt x="621086" y="2194"/>
                </a:lnTo>
                <a:lnTo>
                  <a:pt x="559422" y="432"/>
                </a:lnTo>
                <a:lnTo>
                  <a:pt x="508256" y="127"/>
                </a:lnTo>
                <a:lnTo>
                  <a:pt x="445801" y="24"/>
                </a:lnTo>
                <a:lnTo>
                  <a:pt x="396731" y="6"/>
                </a:lnTo>
                <a:lnTo>
                  <a:pt x="334517" y="0"/>
                </a:lnTo>
                <a:lnTo>
                  <a:pt x="277427" y="5588"/>
                </a:lnTo>
                <a:lnTo>
                  <a:pt x="216715" y="9551"/>
                </a:lnTo>
                <a:lnTo>
                  <a:pt x="155329" y="10334"/>
                </a:lnTo>
                <a:lnTo>
                  <a:pt x="104515" y="13589"/>
                </a:lnTo>
                <a:lnTo>
                  <a:pt x="55534" y="18843"/>
                </a:lnTo>
                <a:lnTo>
                  <a:pt x="0" y="21055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8" name="Group 67"/>
          <p:cNvGrpSpPr/>
          <p:nvPr/>
        </p:nvGrpSpPr>
        <p:grpSpPr>
          <a:xfrm>
            <a:off x="1958429" y="2056160"/>
            <a:ext cx="1979230" cy="652646"/>
            <a:chOff x="1958429" y="2056160"/>
            <a:chExt cx="1979230" cy="652646"/>
          </a:xfrm>
        </p:grpSpPr>
        <p:sp>
          <p:nvSpPr>
            <p:cNvPr id="58" name="Freeform 57"/>
            <p:cNvSpPr/>
            <p:nvPr/>
          </p:nvSpPr>
          <p:spPr>
            <a:xfrm>
              <a:off x="1958429" y="2380022"/>
              <a:ext cx="284142" cy="273160"/>
            </a:xfrm>
            <a:custGeom>
              <a:avLst/>
              <a:gdLst/>
              <a:ahLst/>
              <a:cxnLst/>
              <a:rect l="0" t="0" r="0" b="0"/>
              <a:pathLst>
                <a:path w="284142" h="273160">
                  <a:moveTo>
                    <a:pt x="10400" y="273159"/>
                  </a:moveTo>
                  <a:lnTo>
                    <a:pt x="3164" y="245603"/>
                  </a:lnTo>
                  <a:lnTo>
                    <a:pt x="521" y="189380"/>
                  </a:lnTo>
                  <a:lnTo>
                    <a:pt x="0" y="132868"/>
                  </a:lnTo>
                  <a:lnTo>
                    <a:pt x="1066" y="69409"/>
                  </a:lnTo>
                  <a:lnTo>
                    <a:pt x="9454" y="27305"/>
                  </a:lnTo>
                  <a:lnTo>
                    <a:pt x="20118" y="7523"/>
                  </a:lnTo>
                  <a:lnTo>
                    <a:pt x="28577" y="2481"/>
                  </a:lnTo>
                  <a:lnTo>
                    <a:pt x="50454" y="0"/>
                  </a:lnTo>
                  <a:lnTo>
                    <a:pt x="60499" y="3315"/>
                  </a:lnTo>
                  <a:lnTo>
                    <a:pt x="77899" y="16358"/>
                  </a:lnTo>
                  <a:lnTo>
                    <a:pt x="122468" y="73680"/>
                  </a:lnTo>
                  <a:lnTo>
                    <a:pt x="150733" y="123748"/>
                  </a:lnTo>
                  <a:lnTo>
                    <a:pt x="191458" y="187049"/>
                  </a:lnTo>
                  <a:lnTo>
                    <a:pt x="231908" y="221098"/>
                  </a:lnTo>
                  <a:lnTo>
                    <a:pt x="284141" y="25210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2074114" y="2326798"/>
              <a:ext cx="147400" cy="305327"/>
            </a:xfrm>
            <a:custGeom>
              <a:avLst/>
              <a:gdLst/>
              <a:ahLst/>
              <a:cxnLst/>
              <a:rect l="0" t="0" r="0" b="0"/>
              <a:pathLst>
                <a:path w="147400" h="305327">
                  <a:moveTo>
                    <a:pt x="147399" y="0"/>
                  </a:moveTo>
                  <a:lnTo>
                    <a:pt x="118718" y="63427"/>
                  </a:lnTo>
                  <a:lnTo>
                    <a:pt x="92784" y="121436"/>
                  </a:lnTo>
                  <a:lnTo>
                    <a:pt x="67937" y="174722"/>
                  </a:lnTo>
                  <a:lnTo>
                    <a:pt x="36686" y="223376"/>
                  </a:lnTo>
                  <a:lnTo>
                    <a:pt x="14709" y="280843"/>
                  </a:lnTo>
                  <a:lnTo>
                    <a:pt x="0" y="3053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2495253" y="2379440"/>
              <a:ext cx="10530" cy="189514"/>
            </a:xfrm>
            <a:custGeom>
              <a:avLst/>
              <a:gdLst/>
              <a:ahLst/>
              <a:cxnLst/>
              <a:rect l="0" t="0" r="0" b="0"/>
              <a:pathLst>
                <a:path w="10530" h="189514">
                  <a:moveTo>
                    <a:pt x="10529" y="0"/>
                  </a:moveTo>
                  <a:lnTo>
                    <a:pt x="3293" y="27556"/>
                  </a:lnTo>
                  <a:lnTo>
                    <a:pt x="651" y="83779"/>
                  </a:lnTo>
                  <a:lnTo>
                    <a:pt x="129" y="140291"/>
                  </a:lnTo>
                  <a:lnTo>
                    <a:pt x="0" y="1895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2368911" y="2474197"/>
              <a:ext cx="210571" cy="21057"/>
            </a:xfrm>
            <a:custGeom>
              <a:avLst/>
              <a:gdLst/>
              <a:ahLst/>
              <a:cxnLst/>
              <a:rect l="0" t="0" r="0" b="0"/>
              <a:pathLst>
                <a:path w="210571" h="21057">
                  <a:moveTo>
                    <a:pt x="210570" y="0"/>
                  </a:moveTo>
                  <a:lnTo>
                    <a:pt x="151954" y="0"/>
                  </a:lnTo>
                  <a:lnTo>
                    <a:pt x="95357" y="11452"/>
                  </a:lnTo>
                  <a:lnTo>
                    <a:pt x="57110" y="18211"/>
                  </a:lnTo>
                  <a:lnTo>
                    <a:pt x="0" y="210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2755543" y="2056160"/>
              <a:ext cx="202965" cy="257225"/>
            </a:xfrm>
            <a:custGeom>
              <a:avLst/>
              <a:gdLst/>
              <a:ahLst/>
              <a:cxnLst/>
              <a:rect l="0" t="0" r="0" b="0"/>
              <a:pathLst>
                <a:path w="202965" h="257225">
                  <a:moveTo>
                    <a:pt x="34508" y="39011"/>
                  </a:moveTo>
                  <a:lnTo>
                    <a:pt x="24933" y="63057"/>
                  </a:lnTo>
                  <a:lnTo>
                    <a:pt x="14265" y="77384"/>
                  </a:lnTo>
                  <a:lnTo>
                    <a:pt x="11654" y="78631"/>
                  </a:lnTo>
                  <a:lnTo>
                    <a:pt x="11084" y="75952"/>
                  </a:lnTo>
                  <a:lnTo>
                    <a:pt x="11873" y="70657"/>
                  </a:lnTo>
                  <a:lnTo>
                    <a:pt x="37032" y="26100"/>
                  </a:lnTo>
                  <a:lnTo>
                    <a:pt x="50838" y="12605"/>
                  </a:lnTo>
                  <a:lnTo>
                    <a:pt x="69842" y="3878"/>
                  </a:lnTo>
                  <a:lnTo>
                    <a:pt x="93886" y="0"/>
                  </a:lnTo>
                  <a:lnTo>
                    <a:pt x="113931" y="4515"/>
                  </a:lnTo>
                  <a:lnTo>
                    <a:pt x="130639" y="15490"/>
                  </a:lnTo>
                  <a:lnTo>
                    <a:pt x="152029" y="41400"/>
                  </a:lnTo>
                  <a:lnTo>
                    <a:pt x="161999" y="61130"/>
                  </a:lnTo>
                  <a:lnTo>
                    <a:pt x="168600" y="103146"/>
                  </a:lnTo>
                  <a:lnTo>
                    <a:pt x="164966" y="141462"/>
                  </a:lnTo>
                  <a:lnTo>
                    <a:pt x="138487" y="196565"/>
                  </a:lnTo>
                  <a:lnTo>
                    <a:pt x="111459" y="233389"/>
                  </a:lnTo>
                  <a:lnTo>
                    <a:pt x="84995" y="250372"/>
                  </a:lnTo>
                  <a:lnTo>
                    <a:pt x="49337" y="257224"/>
                  </a:lnTo>
                  <a:lnTo>
                    <a:pt x="29011" y="252588"/>
                  </a:lnTo>
                  <a:lnTo>
                    <a:pt x="20315" y="248076"/>
                  </a:lnTo>
                  <a:lnTo>
                    <a:pt x="7533" y="233704"/>
                  </a:lnTo>
                  <a:lnTo>
                    <a:pt x="2487" y="224958"/>
                  </a:lnTo>
                  <a:lnTo>
                    <a:pt x="0" y="205882"/>
                  </a:lnTo>
                  <a:lnTo>
                    <a:pt x="974" y="195881"/>
                  </a:lnTo>
                  <a:lnTo>
                    <a:pt x="7473" y="190385"/>
                  </a:lnTo>
                  <a:lnTo>
                    <a:pt x="30291" y="187396"/>
                  </a:lnTo>
                  <a:lnTo>
                    <a:pt x="86596" y="197992"/>
                  </a:lnTo>
                  <a:lnTo>
                    <a:pt x="140890" y="212285"/>
                  </a:lnTo>
                  <a:lnTo>
                    <a:pt x="202964" y="20746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2726880" y="2368911"/>
              <a:ext cx="326385" cy="10530"/>
            </a:xfrm>
            <a:custGeom>
              <a:avLst/>
              <a:gdLst/>
              <a:ahLst/>
              <a:cxnLst/>
              <a:rect l="0" t="0" r="0" b="0"/>
              <a:pathLst>
                <a:path w="326385" h="10530">
                  <a:moveTo>
                    <a:pt x="326384" y="0"/>
                  </a:moveTo>
                  <a:lnTo>
                    <a:pt x="267767" y="0"/>
                  </a:lnTo>
                  <a:lnTo>
                    <a:pt x="213593" y="1170"/>
                  </a:lnTo>
                  <a:lnTo>
                    <a:pt x="151593" y="8334"/>
                  </a:lnTo>
                  <a:lnTo>
                    <a:pt x="99119" y="9879"/>
                  </a:lnTo>
                  <a:lnTo>
                    <a:pt x="39467" y="1040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2790051" y="2476094"/>
              <a:ext cx="195284" cy="232712"/>
            </a:xfrm>
            <a:custGeom>
              <a:avLst/>
              <a:gdLst/>
              <a:ahLst/>
              <a:cxnLst/>
              <a:rect l="0" t="0" r="0" b="0"/>
              <a:pathLst>
                <a:path w="195284" h="232712">
                  <a:moveTo>
                    <a:pt x="0" y="19159"/>
                  </a:moveTo>
                  <a:lnTo>
                    <a:pt x="53028" y="4505"/>
                  </a:lnTo>
                  <a:lnTo>
                    <a:pt x="89932" y="0"/>
                  </a:lnTo>
                  <a:lnTo>
                    <a:pt x="110550" y="5185"/>
                  </a:lnTo>
                  <a:lnTo>
                    <a:pt x="119323" y="9843"/>
                  </a:lnTo>
                  <a:lnTo>
                    <a:pt x="124003" y="16458"/>
                  </a:lnTo>
                  <a:lnTo>
                    <a:pt x="125952" y="24377"/>
                  </a:lnTo>
                  <a:lnTo>
                    <a:pt x="126082" y="33167"/>
                  </a:lnTo>
                  <a:lnTo>
                    <a:pt x="119988" y="49172"/>
                  </a:lnTo>
                  <a:lnTo>
                    <a:pt x="115087" y="56715"/>
                  </a:lnTo>
                  <a:lnTo>
                    <a:pt x="100283" y="68216"/>
                  </a:lnTo>
                  <a:lnTo>
                    <a:pt x="62183" y="85132"/>
                  </a:lnTo>
                  <a:lnTo>
                    <a:pt x="60173" y="87708"/>
                  </a:lnTo>
                  <a:lnTo>
                    <a:pt x="63512" y="89425"/>
                  </a:lnTo>
                  <a:lnTo>
                    <a:pt x="96904" y="97770"/>
                  </a:lnTo>
                  <a:lnTo>
                    <a:pt x="158116" y="132203"/>
                  </a:lnTo>
                  <a:lnTo>
                    <a:pt x="183980" y="152740"/>
                  </a:lnTo>
                  <a:lnTo>
                    <a:pt x="192903" y="172895"/>
                  </a:lnTo>
                  <a:lnTo>
                    <a:pt x="195283" y="184821"/>
                  </a:lnTo>
                  <a:lnTo>
                    <a:pt x="194530" y="195111"/>
                  </a:lnTo>
                  <a:lnTo>
                    <a:pt x="187453" y="212784"/>
                  </a:lnTo>
                  <a:lnTo>
                    <a:pt x="173390" y="225318"/>
                  </a:lnTo>
                  <a:lnTo>
                    <a:pt x="164726" y="230298"/>
                  </a:lnTo>
                  <a:lnTo>
                    <a:pt x="142622" y="232711"/>
                  </a:lnTo>
                  <a:lnTo>
                    <a:pt x="83816" y="221717"/>
                  </a:lnTo>
                  <a:lnTo>
                    <a:pt x="37050" y="208476"/>
                  </a:lnTo>
                  <a:lnTo>
                    <a:pt x="10529" y="19814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3305948" y="2358383"/>
              <a:ext cx="126343" cy="21058"/>
            </a:xfrm>
            <a:custGeom>
              <a:avLst/>
              <a:gdLst/>
              <a:ahLst/>
              <a:cxnLst/>
              <a:rect l="0" t="0" r="0" b="0"/>
              <a:pathLst>
                <a:path w="126343" h="21058">
                  <a:moveTo>
                    <a:pt x="126342" y="0"/>
                  </a:moveTo>
                  <a:lnTo>
                    <a:pt x="83650" y="3120"/>
                  </a:lnTo>
                  <a:lnTo>
                    <a:pt x="24126" y="18211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3327005" y="2484725"/>
              <a:ext cx="126343" cy="10529"/>
            </a:xfrm>
            <a:custGeom>
              <a:avLst/>
              <a:gdLst/>
              <a:ahLst/>
              <a:cxnLst/>
              <a:rect l="0" t="0" r="0" b="0"/>
              <a:pathLst>
                <a:path w="126343" h="10529">
                  <a:moveTo>
                    <a:pt x="126342" y="0"/>
                  </a:moveTo>
                  <a:lnTo>
                    <a:pt x="98786" y="7236"/>
                  </a:lnTo>
                  <a:lnTo>
                    <a:pt x="42563" y="9878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3741915" y="2170821"/>
              <a:ext cx="195744" cy="479681"/>
            </a:xfrm>
            <a:custGeom>
              <a:avLst/>
              <a:gdLst/>
              <a:ahLst/>
              <a:cxnLst/>
              <a:rect l="0" t="0" r="0" b="0"/>
              <a:pathLst>
                <a:path w="195744" h="479681">
                  <a:moveTo>
                    <a:pt x="195743" y="145448"/>
                  </a:moveTo>
                  <a:lnTo>
                    <a:pt x="146244" y="200535"/>
                  </a:lnTo>
                  <a:lnTo>
                    <a:pt x="111466" y="262508"/>
                  </a:lnTo>
                  <a:lnTo>
                    <a:pt x="83429" y="317660"/>
                  </a:lnTo>
                  <a:lnTo>
                    <a:pt x="56531" y="372444"/>
                  </a:lnTo>
                  <a:lnTo>
                    <a:pt x="43881" y="408458"/>
                  </a:lnTo>
                  <a:lnTo>
                    <a:pt x="40511" y="434697"/>
                  </a:lnTo>
                  <a:lnTo>
                    <a:pt x="45253" y="458837"/>
                  </a:lnTo>
                  <a:lnTo>
                    <a:pt x="49793" y="470187"/>
                  </a:lnTo>
                  <a:lnTo>
                    <a:pt x="57498" y="476585"/>
                  </a:lnTo>
                  <a:lnTo>
                    <a:pt x="67315" y="479680"/>
                  </a:lnTo>
                  <a:lnTo>
                    <a:pt x="100369" y="478446"/>
                  </a:lnTo>
                  <a:lnTo>
                    <a:pt x="120599" y="472432"/>
                  </a:lnTo>
                  <a:lnTo>
                    <a:pt x="137389" y="461960"/>
                  </a:lnTo>
                  <a:lnTo>
                    <a:pt x="159996" y="437321"/>
                  </a:lnTo>
                  <a:lnTo>
                    <a:pt x="175922" y="402205"/>
                  </a:lnTo>
                  <a:lnTo>
                    <a:pt x="182461" y="356575"/>
                  </a:lnTo>
                  <a:lnTo>
                    <a:pt x="177751" y="329359"/>
                  </a:lnTo>
                  <a:lnTo>
                    <a:pt x="161946" y="297426"/>
                  </a:lnTo>
                  <a:lnTo>
                    <a:pt x="118729" y="242802"/>
                  </a:lnTo>
                  <a:lnTo>
                    <a:pt x="57215" y="191224"/>
                  </a:lnTo>
                  <a:lnTo>
                    <a:pt x="24836" y="153450"/>
                  </a:lnTo>
                  <a:lnTo>
                    <a:pt x="5374" y="115584"/>
                  </a:lnTo>
                  <a:lnTo>
                    <a:pt x="0" y="88501"/>
                  </a:lnTo>
                  <a:lnTo>
                    <a:pt x="3851" y="63986"/>
                  </a:lnTo>
                  <a:lnTo>
                    <a:pt x="19173" y="33574"/>
                  </a:lnTo>
                  <a:lnTo>
                    <a:pt x="33039" y="18517"/>
                  </a:lnTo>
                  <a:lnTo>
                    <a:pt x="50900" y="7926"/>
                  </a:lnTo>
                  <a:lnTo>
                    <a:pt x="99368" y="0"/>
                  </a:lnTo>
                  <a:lnTo>
                    <a:pt x="138981" y="967"/>
                  </a:lnTo>
                  <a:lnTo>
                    <a:pt x="162327" y="9484"/>
                  </a:lnTo>
                  <a:lnTo>
                    <a:pt x="178162" y="24189"/>
                  </a:lnTo>
                  <a:lnTo>
                    <a:pt x="184022" y="33023"/>
                  </a:lnTo>
                  <a:lnTo>
                    <a:pt x="195743" y="9280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6" name="Group 75"/>
          <p:cNvGrpSpPr/>
          <p:nvPr/>
        </p:nvGrpSpPr>
        <p:grpSpPr>
          <a:xfrm>
            <a:off x="2127190" y="3367150"/>
            <a:ext cx="970909" cy="631368"/>
            <a:chOff x="2127190" y="3367150"/>
            <a:chExt cx="970909" cy="631368"/>
          </a:xfrm>
        </p:grpSpPr>
        <p:sp>
          <p:nvSpPr>
            <p:cNvPr id="69" name="Freeform 68"/>
            <p:cNvSpPr/>
            <p:nvPr/>
          </p:nvSpPr>
          <p:spPr>
            <a:xfrm>
              <a:off x="2127190" y="3674344"/>
              <a:ext cx="231194" cy="242258"/>
            </a:xfrm>
            <a:custGeom>
              <a:avLst/>
              <a:gdLst/>
              <a:ahLst/>
              <a:cxnLst/>
              <a:rect l="0" t="0" r="0" b="0"/>
              <a:pathLst>
                <a:path w="231194" h="242258">
                  <a:moveTo>
                    <a:pt x="10095" y="242257"/>
                  </a:moveTo>
                  <a:lnTo>
                    <a:pt x="1761" y="204779"/>
                  </a:lnTo>
                  <a:lnTo>
                    <a:pt x="0" y="147766"/>
                  </a:lnTo>
                  <a:lnTo>
                    <a:pt x="822" y="89754"/>
                  </a:lnTo>
                  <a:lnTo>
                    <a:pt x="14232" y="32401"/>
                  </a:lnTo>
                  <a:lnTo>
                    <a:pt x="29907" y="5902"/>
                  </a:lnTo>
                  <a:lnTo>
                    <a:pt x="38511" y="1629"/>
                  </a:lnTo>
                  <a:lnTo>
                    <a:pt x="60549" y="0"/>
                  </a:lnTo>
                  <a:lnTo>
                    <a:pt x="70637" y="3543"/>
                  </a:lnTo>
                  <a:lnTo>
                    <a:pt x="88085" y="16839"/>
                  </a:lnTo>
                  <a:lnTo>
                    <a:pt x="123623" y="74346"/>
                  </a:lnTo>
                  <a:lnTo>
                    <a:pt x="149966" y="137019"/>
                  </a:lnTo>
                  <a:lnTo>
                    <a:pt x="179408" y="186501"/>
                  </a:lnTo>
                  <a:lnTo>
                    <a:pt x="231193" y="2317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2232041" y="3684974"/>
              <a:ext cx="94758" cy="178985"/>
            </a:xfrm>
            <a:custGeom>
              <a:avLst/>
              <a:gdLst/>
              <a:ahLst/>
              <a:cxnLst/>
              <a:rect l="0" t="0" r="0" b="0"/>
              <a:pathLst>
                <a:path w="94758" h="178985">
                  <a:moveTo>
                    <a:pt x="94757" y="0"/>
                  </a:moveTo>
                  <a:lnTo>
                    <a:pt x="60010" y="37086"/>
                  </a:lnTo>
                  <a:lnTo>
                    <a:pt x="34264" y="95239"/>
                  </a:lnTo>
                  <a:lnTo>
                    <a:pt x="5685" y="155630"/>
                  </a:lnTo>
                  <a:lnTo>
                    <a:pt x="0" y="1789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2621595" y="3674445"/>
              <a:ext cx="1" cy="136872"/>
            </a:xfrm>
            <a:custGeom>
              <a:avLst/>
              <a:gdLst/>
              <a:ahLst/>
              <a:cxnLst/>
              <a:rect l="0" t="0" r="0" b="0"/>
              <a:pathLst>
                <a:path w="1" h="136872">
                  <a:moveTo>
                    <a:pt x="0" y="0"/>
                  </a:moveTo>
                  <a:lnTo>
                    <a:pt x="0" y="48931"/>
                  </a:lnTo>
                  <a:lnTo>
                    <a:pt x="0" y="108062"/>
                  </a:lnTo>
                  <a:lnTo>
                    <a:pt x="0" y="1368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2558425" y="3758673"/>
              <a:ext cx="157928" cy="10530"/>
            </a:xfrm>
            <a:custGeom>
              <a:avLst/>
              <a:gdLst/>
              <a:ahLst/>
              <a:cxnLst/>
              <a:rect l="0" t="0" r="0" b="0"/>
              <a:pathLst>
                <a:path w="157928" h="10530">
                  <a:moveTo>
                    <a:pt x="157927" y="0"/>
                  </a:moveTo>
                  <a:lnTo>
                    <a:pt x="103782" y="0"/>
                  </a:lnTo>
                  <a:lnTo>
                    <a:pt x="48836" y="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2842694" y="3367150"/>
              <a:ext cx="126343" cy="223219"/>
            </a:xfrm>
            <a:custGeom>
              <a:avLst/>
              <a:gdLst/>
              <a:ahLst/>
              <a:cxnLst/>
              <a:rect l="0" t="0" r="0" b="0"/>
              <a:pathLst>
                <a:path w="126343" h="223219">
                  <a:moveTo>
                    <a:pt x="0" y="33554"/>
                  </a:moveTo>
                  <a:lnTo>
                    <a:pt x="11178" y="16787"/>
                  </a:lnTo>
                  <a:lnTo>
                    <a:pt x="26025" y="5435"/>
                  </a:lnTo>
                  <a:lnTo>
                    <a:pt x="34897" y="770"/>
                  </a:lnTo>
                  <a:lnTo>
                    <a:pt x="43152" y="0"/>
                  </a:lnTo>
                  <a:lnTo>
                    <a:pt x="58563" y="5383"/>
                  </a:lnTo>
                  <a:lnTo>
                    <a:pt x="85982" y="21568"/>
                  </a:lnTo>
                  <a:lnTo>
                    <a:pt x="99825" y="40705"/>
                  </a:lnTo>
                  <a:lnTo>
                    <a:pt x="108708" y="64809"/>
                  </a:lnTo>
                  <a:lnTo>
                    <a:pt x="112538" y="103516"/>
                  </a:lnTo>
                  <a:lnTo>
                    <a:pt x="100882" y="159404"/>
                  </a:lnTo>
                  <a:lnTo>
                    <a:pt x="79155" y="200743"/>
                  </a:lnTo>
                  <a:lnTo>
                    <a:pt x="65986" y="217435"/>
                  </a:lnTo>
                  <a:lnTo>
                    <a:pt x="56859" y="221652"/>
                  </a:lnTo>
                  <a:lnTo>
                    <a:pt x="34239" y="223218"/>
                  </a:lnTo>
                  <a:lnTo>
                    <a:pt x="14827" y="216895"/>
                  </a:lnTo>
                  <a:lnTo>
                    <a:pt x="6375" y="211934"/>
                  </a:lnTo>
                  <a:lnTo>
                    <a:pt x="1911" y="205116"/>
                  </a:lnTo>
                  <a:lnTo>
                    <a:pt x="69" y="188183"/>
                  </a:lnTo>
                  <a:lnTo>
                    <a:pt x="6270" y="172078"/>
                  </a:lnTo>
                  <a:lnTo>
                    <a:pt x="11199" y="164508"/>
                  </a:lnTo>
                  <a:lnTo>
                    <a:pt x="26034" y="152977"/>
                  </a:lnTo>
                  <a:lnTo>
                    <a:pt x="64154" y="136043"/>
                  </a:lnTo>
                  <a:lnTo>
                    <a:pt x="87784" y="134867"/>
                  </a:lnTo>
                  <a:lnTo>
                    <a:pt x="126342" y="13883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2800580" y="3653388"/>
              <a:ext cx="273742" cy="21058"/>
            </a:xfrm>
            <a:custGeom>
              <a:avLst/>
              <a:gdLst/>
              <a:ahLst/>
              <a:cxnLst/>
              <a:rect l="0" t="0" r="0" b="0"/>
              <a:pathLst>
                <a:path w="273742" h="21058">
                  <a:moveTo>
                    <a:pt x="273741" y="0"/>
                  </a:moveTo>
                  <a:lnTo>
                    <a:pt x="215124" y="9065"/>
                  </a:lnTo>
                  <a:lnTo>
                    <a:pt x="160950" y="17475"/>
                  </a:lnTo>
                  <a:lnTo>
                    <a:pt x="105189" y="20350"/>
                  </a:lnTo>
                  <a:lnTo>
                    <a:pt x="49114" y="20917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2916393" y="3760868"/>
              <a:ext cx="181706" cy="237650"/>
            </a:xfrm>
            <a:custGeom>
              <a:avLst/>
              <a:gdLst/>
              <a:ahLst/>
              <a:cxnLst/>
              <a:rect l="0" t="0" r="0" b="0"/>
              <a:pathLst>
                <a:path w="181706" h="237650">
                  <a:moveTo>
                    <a:pt x="0" y="8334"/>
                  </a:moveTo>
                  <a:lnTo>
                    <a:pt x="37478" y="0"/>
                  </a:lnTo>
                  <a:lnTo>
                    <a:pt x="61111" y="1120"/>
                  </a:lnTo>
                  <a:lnTo>
                    <a:pt x="83313" y="9417"/>
                  </a:lnTo>
                  <a:lnTo>
                    <a:pt x="98639" y="24023"/>
                  </a:lnTo>
                  <a:lnTo>
                    <a:pt x="104364" y="32831"/>
                  </a:lnTo>
                  <a:lnTo>
                    <a:pt x="105841" y="42213"/>
                  </a:lnTo>
                  <a:lnTo>
                    <a:pt x="101243" y="61996"/>
                  </a:lnTo>
                  <a:lnTo>
                    <a:pt x="95571" y="69845"/>
                  </a:lnTo>
                  <a:lnTo>
                    <a:pt x="79911" y="81685"/>
                  </a:lnTo>
                  <a:lnTo>
                    <a:pt x="79010" y="85311"/>
                  </a:lnTo>
                  <a:lnTo>
                    <a:pt x="83090" y="87728"/>
                  </a:lnTo>
                  <a:lnTo>
                    <a:pt x="98930" y="92753"/>
                  </a:lnTo>
                  <a:lnTo>
                    <a:pt x="147949" y="121587"/>
                  </a:lnTo>
                  <a:lnTo>
                    <a:pt x="162461" y="138217"/>
                  </a:lnTo>
                  <a:lnTo>
                    <a:pt x="181310" y="177490"/>
                  </a:lnTo>
                  <a:lnTo>
                    <a:pt x="181705" y="186615"/>
                  </a:lnTo>
                  <a:lnTo>
                    <a:pt x="175904" y="202993"/>
                  </a:lnTo>
                  <a:lnTo>
                    <a:pt x="162408" y="214952"/>
                  </a:lnTo>
                  <a:lnTo>
                    <a:pt x="119558" y="232161"/>
                  </a:lnTo>
                  <a:lnTo>
                    <a:pt x="79749" y="237649"/>
                  </a:lnTo>
                  <a:lnTo>
                    <a:pt x="19760" y="231323"/>
                  </a:lnTo>
                  <a:lnTo>
                    <a:pt x="0" y="22943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0" name="Group 89"/>
          <p:cNvGrpSpPr/>
          <p:nvPr/>
        </p:nvGrpSpPr>
        <p:grpSpPr>
          <a:xfrm>
            <a:off x="4453554" y="2095171"/>
            <a:ext cx="2737411" cy="660665"/>
            <a:chOff x="4453554" y="2095171"/>
            <a:chExt cx="2737411" cy="660665"/>
          </a:xfrm>
        </p:grpSpPr>
        <p:sp>
          <p:nvSpPr>
            <p:cNvPr id="77" name="Freeform 76"/>
            <p:cNvSpPr/>
            <p:nvPr/>
          </p:nvSpPr>
          <p:spPr>
            <a:xfrm>
              <a:off x="4453554" y="2232923"/>
              <a:ext cx="607832" cy="241275"/>
            </a:xfrm>
            <a:custGeom>
              <a:avLst/>
              <a:gdLst/>
              <a:ahLst/>
              <a:cxnLst/>
              <a:rect l="0" t="0" r="0" b="0"/>
              <a:pathLst>
                <a:path w="607832" h="241275">
                  <a:moveTo>
                    <a:pt x="0" y="93875"/>
                  </a:moveTo>
                  <a:lnTo>
                    <a:pt x="58617" y="93875"/>
                  </a:lnTo>
                  <a:lnTo>
                    <a:pt x="112791" y="95044"/>
                  </a:lnTo>
                  <a:lnTo>
                    <a:pt x="168552" y="102208"/>
                  </a:lnTo>
                  <a:lnTo>
                    <a:pt x="224627" y="103970"/>
                  </a:lnTo>
                  <a:lnTo>
                    <a:pt x="280764" y="111553"/>
                  </a:lnTo>
                  <a:lnTo>
                    <a:pt x="336913" y="114264"/>
                  </a:lnTo>
                  <a:lnTo>
                    <a:pt x="393064" y="114800"/>
                  </a:lnTo>
                  <a:lnTo>
                    <a:pt x="449216" y="114905"/>
                  </a:lnTo>
                  <a:lnTo>
                    <a:pt x="508488" y="114926"/>
                  </a:lnTo>
                  <a:lnTo>
                    <a:pt x="570585" y="114930"/>
                  </a:lnTo>
                  <a:lnTo>
                    <a:pt x="578092" y="111421"/>
                  </a:lnTo>
                  <a:lnTo>
                    <a:pt x="580757" y="105572"/>
                  </a:lnTo>
                  <a:lnTo>
                    <a:pt x="580194" y="98163"/>
                  </a:lnTo>
                  <a:lnTo>
                    <a:pt x="570209" y="83692"/>
                  </a:lnTo>
                  <a:lnTo>
                    <a:pt x="525259" y="49466"/>
                  </a:lnTo>
                  <a:lnTo>
                    <a:pt x="479218" y="22227"/>
                  </a:lnTo>
                  <a:lnTo>
                    <a:pt x="454276" y="0"/>
                  </a:lnTo>
                  <a:lnTo>
                    <a:pt x="457704" y="3799"/>
                  </a:lnTo>
                  <a:lnTo>
                    <a:pt x="517974" y="45221"/>
                  </a:lnTo>
                  <a:lnTo>
                    <a:pt x="577723" y="79900"/>
                  </a:lnTo>
                  <a:lnTo>
                    <a:pt x="604665" y="100912"/>
                  </a:lnTo>
                  <a:lnTo>
                    <a:pt x="607831" y="109095"/>
                  </a:lnTo>
                  <a:lnTo>
                    <a:pt x="607602" y="118059"/>
                  </a:lnTo>
                  <a:lnTo>
                    <a:pt x="601108" y="136209"/>
                  </a:lnTo>
                  <a:lnTo>
                    <a:pt x="583128" y="159580"/>
                  </a:lnTo>
                  <a:lnTo>
                    <a:pt x="525857" y="202583"/>
                  </a:lnTo>
                  <a:lnTo>
                    <a:pt x="473782" y="24127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5338432" y="2095171"/>
              <a:ext cx="252201" cy="459533"/>
            </a:xfrm>
            <a:custGeom>
              <a:avLst/>
              <a:gdLst/>
              <a:ahLst/>
              <a:cxnLst/>
              <a:rect l="0" t="0" r="0" b="0"/>
              <a:pathLst>
                <a:path w="252201" h="459533">
                  <a:moveTo>
                    <a:pt x="52158" y="0"/>
                  </a:moveTo>
                  <a:lnTo>
                    <a:pt x="46569" y="62092"/>
                  </a:lnTo>
                  <a:lnTo>
                    <a:pt x="35370" y="114647"/>
                  </a:lnTo>
                  <a:lnTo>
                    <a:pt x="28825" y="173901"/>
                  </a:lnTo>
                  <a:lnTo>
                    <a:pt x="16614" y="231272"/>
                  </a:lnTo>
                  <a:lnTo>
                    <a:pt x="11991" y="287284"/>
                  </a:lnTo>
                  <a:lnTo>
                    <a:pt x="5032" y="348333"/>
                  </a:lnTo>
                  <a:lnTo>
                    <a:pt x="1150" y="399697"/>
                  </a:lnTo>
                  <a:lnTo>
                    <a:pt x="0" y="444552"/>
                  </a:lnTo>
                  <a:lnTo>
                    <a:pt x="3348" y="453125"/>
                  </a:lnTo>
                  <a:lnTo>
                    <a:pt x="9090" y="457671"/>
                  </a:lnTo>
                  <a:lnTo>
                    <a:pt x="16427" y="459532"/>
                  </a:lnTo>
                  <a:lnTo>
                    <a:pt x="69766" y="454430"/>
                  </a:lnTo>
                  <a:lnTo>
                    <a:pt x="128686" y="453062"/>
                  </a:lnTo>
                  <a:lnTo>
                    <a:pt x="176868" y="452825"/>
                  </a:lnTo>
                  <a:lnTo>
                    <a:pt x="232467" y="451575"/>
                  </a:lnTo>
                  <a:lnTo>
                    <a:pt x="239045" y="449619"/>
                  </a:lnTo>
                  <a:lnTo>
                    <a:pt x="252200" y="44219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5401119" y="2284683"/>
              <a:ext cx="115815" cy="21059"/>
            </a:xfrm>
            <a:custGeom>
              <a:avLst/>
              <a:gdLst/>
              <a:ahLst/>
              <a:cxnLst/>
              <a:rect l="0" t="0" r="0" b="0"/>
              <a:pathLst>
                <a:path w="115815" h="21059">
                  <a:moveTo>
                    <a:pt x="115814" y="0"/>
                  </a:moveTo>
                  <a:lnTo>
                    <a:pt x="78335" y="8334"/>
                  </a:lnTo>
                  <a:lnTo>
                    <a:pt x="17175" y="18670"/>
                  </a:lnTo>
                  <a:lnTo>
                    <a:pt x="0" y="2105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5411647" y="2095171"/>
              <a:ext cx="200043" cy="21057"/>
            </a:xfrm>
            <a:custGeom>
              <a:avLst/>
              <a:gdLst/>
              <a:ahLst/>
              <a:cxnLst/>
              <a:rect l="0" t="0" r="0" b="0"/>
              <a:pathLst>
                <a:path w="200043" h="21057">
                  <a:moveTo>
                    <a:pt x="200042" y="0"/>
                  </a:moveTo>
                  <a:lnTo>
                    <a:pt x="157351" y="3119"/>
                  </a:lnTo>
                  <a:lnTo>
                    <a:pt x="104521" y="9065"/>
                  </a:lnTo>
                  <a:lnTo>
                    <a:pt x="41270" y="17475"/>
                  </a:lnTo>
                  <a:lnTo>
                    <a:pt x="0" y="210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5647408" y="2392813"/>
              <a:ext cx="280137" cy="363023"/>
            </a:xfrm>
            <a:custGeom>
              <a:avLst/>
              <a:gdLst/>
              <a:ahLst/>
              <a:cxnLst/>
              <a:rect l="0" t="0" r="0" b="0"/>
              <a:pathLst>
                <a:path w="280137" h="363023">
                  <a:moveTo>
                    <a:pt x="132737" y="70855"/>
                  </a:moveTo>
                  <a:lnTo>
                    <a:pt x="132737" y="48498"/>
                  </a:lnTo>
                  <a:lnTo>
                    <a:pt x="126498" y="31283"/>
                  </a:lnTo>
                  <a:lnTo>
                    <a:pt x="121558" y="23417"/>
                  </a:lnTo>
                  <a:lnTo>
                    <a:pt x="106712" y="11557"/>
                  </a:lnTo>
                  <a:lnTo>
                    <a:pt x="87245" y="3556"/>
                  </a:lnTo>
                  <a:lnTo>
                    <a:pt x="62995" y="0"/>
                  </a:lnTo>
                  <a:lnTo>
                    <a:pt x="42859" y="4659"/>
                  </a:lnTo>
                  <a:lnTo>
                    <a:pt x="10868" y="26714"/>
                  </a:lnTo>
                  <a:lnTo>
                    <a:pt x="2533" y="46167"/>
                  </a:lnTo>
                  <a:lnTo>
                    <a:pt x="0" y="69241"/>
                  </a:lnTo>
                  <a:lnTo>
                    <a:pt x="2773" y="91195"/>
                  </a:lnTo>
                  <a:lnTo>
                    <a:pt x="11024" y="109531"/>
                  </a:lnTo>
                  <a:lnTo>
                    <a:pt x="16500" y="117696"/>
                  </a:lnTo>
                  <a:lnTo>
                    <a:pt x="23660" y="121969"/>
                  </a:lnTo>
                  <a:lnTo>
                    <a:pt x="40975" y="123598"/>
                  </a:lnTo>
                  <a:lnTo>
                    <a:pt x="101414" y="99787"/>
                  </a:lnTo>
                  <a:lnTo>
                    <a:pt x="127225" y="83067"/>
                  </a:lnTo>
                  <a:lnTo>
                    <a:pt x="132572" y="83675"/>
                  </a:lnTo>
                  <a:lnTo>
                    <a:pt x="136137" y="88761"/>
                  </a:lnTo>
                  <a:lnTo>
                    <a:pt x="141153" y="121394"/>
                  </a:lnTo>
                  <a:lnTo>
                    <a:pt x="148438" y="179234"/>
                  </a:lnTo>
                  <a:lnTo>
                    <a:pt x="153906" y="236889"/>
                  </a:lnTo>
                  <a:lnTo>
                    <a:pt x="161918" y="300271"/>
                  </a:lnTo>
                  <a:lnTo>
                    <a:pt x="164005" y="363022"/>
                  </a:lnTo>
                  <a:lnTo>
                    <a:pt x="164182" y="355905"/>
                  </a:lnTo>
                  <a:lnTo>
                    <a:pt x="170498" y="343383"/>
                  </a:lnTo>
                  <a:lnTo>
                    <a:pt x="201400" y="303275"/>
                  </a:lnTo>
                  <a:lnTo>
                    <a:pt x="230290" y="287249"/>
                  </a:lnTo>
                  <a:lnTo>
                    <a:pt x="280136" y="27089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5874901" y="2389969"/>
              <a:ext cx="189514" cy="180666"/>
            </a:xfrm>
            <a:custGeom>
              <a:avLst/>
              <a:gdLst/>
              <a:ahLst/>
              <a:cxnLst/>
              <a:rect l="0" t="0" r="0" b="0"/>
              <a:pathLst>
                <a:path w="189514" h="180666">
                  <a:moveTo>
                    <a:pt x="0" y="0"/>
                  </a:moveTo>
                  <a:lnTo>
                    <a:pt x="0" y="54144"/>
                  </a:lnTo>
                  <a:lnTo>
                    <a:pt x="5590" y="103501"/>
                  </a:lnTo>
                  <a:lnTo>
                    <a:pt x="19128" y="145876"/>
                  </a:lnTo>
                  <a:lnTo>
                    <a:pt x="30338" y="162710"/>
                  </a:lnTo>
                  <a:lnTo>
                    <a:pt x="46239" y="174870"/>
                  </a:lnTo>
                  <a:lnTo>
                    <a:pt x="55393" y="179751"/>
                  </a:lnTo>
                  <a:lnTo>
                    <a:pt x="65005" y="180665"/>
                  </a:lnTo>
                  <a:lnTo>
                    <a:pt x="85043" y="175442"/>
                  </a:lnTo>
                  <a:lnTo>
                    <a:pt x="116055" y="159347"/>
                  </a:lnTo>
                  <a:lnTo>
                    <a:pt x="141882" y="134171"/>
                  </a:lnTo>
                  <a:lnTo>
                    <a:pt x="167268" y="83872"/>
                  </a:lnTo>
                  <a:lnTo>
                    <a:pt x="186289" y="22051"/>
                  </a:lnTo>
                  <a:lnTo>
                    <a:pt x="189513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6122261" y="2398709"/>
              <a:ext cx="184310" cy="191302"/>
            </a:xfrm>
            <a:custGeom>
              <a:avLst/>
              <a:gdLst/>
              <a:ahLst/>
              <a:cxnLst/>
              <a:rect l="0" t="0" r="0" b="0"/>
              <a:pathLst>
                <a:path w="184310" h="191302">
                  <a:moveTo>
                    <a:pt x="100081" y="64959"/>
                  </a:moveTo>
                  <a:lnTo>
                    <a:pt x="100080" y="42602"/>
                  </a:lnTo>
                  <a:lnTo>
                    <a:pt x="93841" y="25387"/>
                  </a:lnTo>
                  <a:lnTo>
                    <a:pt x="88902" y="17521"/>
                  </a:lnTo>
                  <a:lnTo>
                    <a:pt x="74056" y="5661"/>
                  </a:lnTo>
                  <a:lnTo>
                    <a:pt x="65183" y="860"/>
                  </a:lnTo>
                  <a:lnTo>
                    <a:pt x="55759" y="0"/>
                  </a:lnTo>
                  <a:lnTo>
                    <a:pt x="35929" y="5283"/>
                  </a:lnTo>
                  <a:lnTo>
                    <a:pt x="18537" y="21669"/>
                  </a:lnTo>
                  <a:lnTo>
                    <a:pt x="10623" y="32589"/>
                  </a:lnTo>
                  <a:lnTo>
                    <a:pt x="1830" y="60321"/>
                  </a:lnTo>
                  <a:lnTo>
                    <a:pt x="0" y="102579"/>
                  </a:lnTo>
                  <a:lnTo>
                    <a:pt x="9862" y="148299"/>
                  </a:lnTo>
                  <a:lnTo>
                    <a:pt x="25256" y="174920"/>
                  </a:lnTo>
                  <a:lnTo>
                    <a:pt x="32650" y="179211"/>
                  </a:lnTo>
                  <a:lnTo>
                    <a:pt x="50224" y="180858"/>
                  </a:lnTo>
                  <a:lnTo>
                    <a:pt x="66614" y="174571"/>
                  </a:lnTo>
                  <a:lnTo>
                    <a:pt x="74260" y="169620"/>
                  </a:lnTo>
                  <a:lnTo>
                    <a:pt x="85875" y="154759"/>
                  </a:lnTo>
                  <a:lnTo>
                    <a:pt x="102864" y="116622"/>
                  </a:lnTo>
                  <a:lnTo>
                    <a:pt x="106616" y="113439"/>
                  </a:lnTo>
                  <a:lnTo>
                    <a:pt x="110286" y="114827"/>
                  </a:lnTo>
                  <a:lnTo>
                    <a:pt x="146210" y="163415"/>
                  </a:lnTo>
                  <a:lnTo>
                    <a:pt x="184309" y="19130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6390798" y="2137285"/>
              <a:ext cx="10529" cy="463254"/>
            </a:xfrm>
            <a:custGeom>
              <a:avLst/>
              <a:gdLst/>
              <a:ahLst/>
              <a:cxnLst/>
              <a:rect l="0" t="0" r="0" b="0"/>
              <a:pathLst>
                <a:path w="10529" h="463254">
                  <a:moveTo>
                    <a:pt x="0" y="0"/>
                  </a:moveTo>
                  <a:lnTo>
                    <a:pt x="0" y="48930"/>
                  </a:lnTo>
                  <a:lnTo>
                    <a:pt x="0" y="99895"/>
                  </a:lnTo>
                  <a:lnTo>
                    <a:pt x="0" y="159450"/>
                  </a:lnTo>
                  <a:lnTo>
                    <a:pt x="0" y="221549"/>
                  </a:lnTo>
                  <a:lnTo>
                    <a:pt x="0" y="281283"/>
                  </a:lnTo>
                  <a:lnTo>
                    <a:pt x="0" y="339146"/>
                  </a:lnTo>
                  <a:lnTo>
                    <a:pt x="3119" y="394506"/>
                  </a:lnTo>
                  <a:lnTo>
                    <a:pt x="8333" y="434305"/>
                  </a:lnTo>
                  <a:lnTo>
                    <a:pt x="10528" y="46325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6306570" y="2342265"/>
              <a:ext cx="221100" cy="16119"/>
            </a:xfrm>
            <a:custGeom>
              <a:avLst/>
              <a:gdLst/>
              <a:ahLst/>
              <a:cxnLst/>
              <a:rect l="0" t="0" r="0" b="0"/>
              <a:pathLst>
                <a:path w="221100" h="16119">
                  <a:moveTo>
                    <a:pt x="221099" y="5589"/>
                  </a:moveTo>
                  <a:lnTo>
                    <a:pt x="204331" y="0"/>
                  </a:lnTo>
                  <a:lnTo>
                    <a:pt x="186740" y="376"/>
                  </a:lnTo>
                  <a:lnTo>
                    <a:pt x="128100" y="6073"/>
                  </a:lnTo>
                  <a:lnTo>
                    <a:pt x="73353" y="13787"/>
                  </a:lnTo>
                  <a:lnTo>
                    <a:pt x="34602" y="15427"/>
                  </a:lnTo>
                  <a:lnTo>
                    <a:pt x="0" y="1611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6595778" y="2453139"/>
              <a:ext cx="5591" cy="136872"/>
            </a:xfrm>
            <a:custGeom>
              <a:avLst/>
              <a:gdLst/>
              <a:ahLst/>
              <a:cxnLst/>
              <a:rect l="0" t="0" r="0" b="0"/>
              <a:pathLst>
                <a:path w="5591" h="136872">
                  <a:moveTo>
                    <a:pt x="5590" y="0"/>
                  </a:moveTo>
                  <a:lnTo>
                    <a:pt x="0" y="16768"/>
                  </a:lnTo>
                  <a:lnTo>
                    <a:pt x="376" y="34359"/>
                  </a:lnTo>
                  <a:lnTo>
                    <a:pt x="4904" y="91829"/>
                  </a:lnTo>
                  <a:lnTo>
                    <a:pt x="5590" y="1368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6611896" y="232679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6693051" y="2432082"/>
              <a:ext cx="167156" cy="164033"/>
            </a:xfrm>
            <a:custGeom>
              <a:avLst/>
              <a:gdLst/>
              <a:ahLst/>
              <a:cxnLst/>
              <a:rect l="0" t="0" r="0" b="0"/>
              <a:pathLst>
                <a:path w="167156" h="164033">
                  <a:moveTo>
                    <a:pt x="118887" y="31586"/>
                  </a:moveTo>
                  <a:lnTo>
                    <a:pt x="107709" y="20408"/>
                  </a:lnTo>
                  <a:lnTo>
                    <a:pt x="89742" y="14919"/>
                  </a:lnTo>
                  <a:lnTo>
                    <a:pt x="67329" y="13650"/>
                  </a:lnTo>
                  <a:lnTo>
                    <a:pt x="45670" y="16985"/>
                  </a:lnTo>
                  <a:lnTo>
                    <a:pt x="27465" y="25487"/>
                  </a:lnTo>
                  <a:lnTo>
                    <a:pt x="19334" y="31029"/>
                  </a:lnTo>
                  <a:lnTo>
                    <a:pt x="7181" y="46546"/>
                  </a:lnTo>
                  <a:lnTo>
                    <a:pt x="2302" y="55598"/>
                  </a:lnTo>
                  <a:lnTo>
                    <a:pt x="0" y="78133"/>
                  </a:lnTo>
                  <a:lnTo>
                    <a:pt x="4047" y="102576"/>
                  </a:lnTo>
                  <a:lnTo>
                    <a:pt x="13645" y="125138"/>
                  </a:lnTo>
                  <a:lnTo>
                    <a:pt x="37791" y="151982"/>
                  </a:lnTo>
                  <a:lnTo>
                    <a:pt x="60227" y="161134"/>
                  </a:lnTo>
                  <a:lnTo>
                    <a:pt x="84627" y="164032"/>
                  </a:lnTo>
                  <a:lnTo>
                    <a:pt x="107169" y="161421"/>
                  </a:lnTo>
                  <a:lnTo>
                    <a:pt x="125767" y="153241"/>
                  </a:lnTo>
                  <a:lnTo>
                    <a:pt x="134002" y="147785"/>
                  </a:lnTo>
                  <a:lnTo>
                    <a:pt x="156770" y="117748"/>
                  </a:lnTo>
                  <a:lnTo>
                    <a:pt x="167155" y="79212"/>
                  </a:lnTo>
                  <a:lnTo>
                    <a:pt x="164644" y="43748"/>
                  </a:lnTo>
                  <a:lnTo>
                    <a:pt x="150472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6959337" y="2410912"/>
              <a:ext cx="231628" cy="223395"/>
            </a:xfrm>
            <a:custGeom>
              <a:avLst/>
              <a:gdLst/>
              <a:ahLst/>
              <a:cxnLst/>
              <a:rect l="0" t="0" r="0" b="0"/>
              <a:pathLst>
                <a:path w="231628" h="223395">
                  <a:moveTo>
                    <a:pt x="0" y="73813"/>
                  </a:moveTo>
                  <a:lnTo>
                    <a:pt x="11453" y="127958"/>
                  </a:lnTo>
                  <a:lnTo>
                    <a:pt x="19159" y="182904"/>
                  </a:lnTo>
                  <a:lnTo>
                    <a:pt x="14905" y="219220"/>
                  </a:lnTo>
                  <a:lnTo>
                    <a:pt x="12276" y="223394"/>
                  </a:lnTo>
                  <a:lnTo>
                    <a:pt x="9354" y="222666"/>
                  </a:lnTo>
                  <a:lnTo>
                    <a:pt x="6236" y="218672"/>
                  </a:lnTo>
                  <a:lnTo>
                    <a:pt x="1848" y="190694"/>
                  </a:lnTo>
                  <a:lnTo>
                    <a:pt x="8770" y="138148"/>
                  </a:lnTo>
                  <a:lnTo>
                    <a:pt x="21402" y="78896"/>
                  </a:lnTo>
                  <a:lnTo>
                    <a:pt x="40752" y="32703"/>
                  </a:lnTo>
                  <a:lnTo>
                    <a:pt x="59836" y="14208"/>
                  </a:lnTo>
                  <a:lnTo>
                    <a:pt x="71476" y="6000"/>
                  </a:lnTo>
                  <a:lnTo>
                    <a:pt x="96887" y="0"/>
                  </a:lnTo>
                  <a:lnTo>
                    <a:pt x="110215" y="38"/>
                  </a:lnTo>
                  <a:lnTo>
                    <a:pt x="121440" y="3573"/>
                  </a:lnTo>
                  <a:lnTo>
                    <a:pt x="140151" y="16859"/>
                  </a:lnTo>
                  <a:lnTo>
                    <a:pt x="171226" y="55154"/>
                  </a:lnTo>
                  <a:lnTo>
                    <a:pt x="206962" y="114625"/>
                  </a:lnTo>
                  <a:lnTo>
                    <a:pt x="225542" y="163850"/>
                  </a:lnTo>
                  <a:lnTo>
                    <a:pt x="231627" y="2001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6" name="Group 105"/>
          <p:cNvGrpSpPr/>
          <p:nvPr/>
        </p:nvGrpSpPr>
        <p:grpSpPr>
          <a:xfrm>
            <a:off x="5222134" y="3148020"/>
            <a:ext cx="1821432" cy="580051"/>
            <a:chOff x="5222134" y="3148020"/>
            <a:chExt cx="1821432" cy="580051"/>
          </a:xfrm>
        </p:grpSpPr>
        <p:sp>
          <p:nvSpPr>
            <p:cNvPr id="91" name="Freeform 90"/>
            <p:cNvSpPr/>
            <p:nvPr/>
          </p:nvSpPr>
          <p:spPr>
            <a:xfrm>
              <a:off x="5235743" y="3158549"/>
              <a:ext cx="17978" cy="265713"/>
            </a:xfrm>
            <a:custGeom>
              <a:avLst/>
              <a:gdLst/>
              <a:ahLst/>
              <a:cxnLst/>
              <a:rect l="0" t="0" r="0" b="0"/>
              <a:pathLst>
                <a:path w="17978" h="265713">
                  <a:moveTo>
                    <a:pt x="17977" y="0"/>
                  </a:moveTo>
                  <a:lnTo>
                    <a:pt x="9644" y="48930"/>
                  </a:lnTo>
                  <a:lnTo>
                    <a:pt x="7882" y="108061"/>
                  </a:lnTo>
                  <a:lnTo>
                    <a:pt x="7577" y="156280"/>
                  </a:lnTo>
                  <a:lnTo>
                    <a:pt x="6304" y="215400"/>
                  </a:lnTo>
                  <a:lnTo>
                    <a:pt x="0" y="2657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5266799" y="3505989"/>
              <a:ext cx="144849" cy="14380"/>
            </a:xfrm>
            <a:custGeom>
              <a:avLst/>
              <a:gdLst/>
              <a:ahLst/>
              <a:cxnLst/>
              <a:rect l="0" t="0" r="0" b="0"/>
              <a:pathLst>
                <a:path w="144849" h="14380">
                  <a:moveTo>
                    <a:pt x="0" y="14379"/>
                  </a:moveTo>
                  <a:lnTo>
                    <a:pt x="35304" y="6238"/>
                  </a:lnTo>
                  <a:lnTo>
                    <a:pt x="95307" y="1232"/>
                  </a:lnTo>
                  <a:lnTo>
                    <a:pt x="144848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5222134" y="3295419"/>
              <a:ext cx="115815" cy="10530"/>
            </a:xfrm>
            <a:custGeom>
              <a:avLst/>
              <a:gdLst/>
              <a:ahLst/>
              <a:cxnLst/>
              <a:rect l="0" t="0" r="0" b="0"/>
              <a:pathLst>
                <a:path w="115815" h="10530">
                  <a:moveTo>
                    <a:pt x="115814" y="10529"/>
                  </a:moveTo>
                  <a:lnTo>
                    <a:pt x="78336" y="2195"/>
                  </a:lnTo>
                  <a:lnTo>
                    <a:pt x="17942" y="28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5295834" y="3148020"/>
              <a:ext cx="147400" cy="21058"/>
            </a:xfrm>
            <a:custGeom>
              <a:avLst/>
              <a:gdLst/>
              <a:ahLst/>
              <a:cxnLst/>
              <a:rect l="0" t="0" r="0" b="0"/>
              <a:pathLst>
                <a:path w="147400" h="21058">
                  <a:moveTo>
                    <a:pt x="147399" y="21057"/>
                  </a:moveTo>
                  <a:lnTo>
                    <a:pt x="88782" y="11992"/>
                  </a:lnTo>
                  <a:lnTo>
                    <a:pt x="30882" y="964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5495875" y="3369119"/>
              <a:ext cx="126343" cy="126343"/>
            </a:xfrm>
            <a:custGeom>
              <a:avLst/>
              <a:gdLst/>
              <a:ahLst/>
              <a:cxnLst/>
              <a:rect l="0" t="0" r="0" b="0"/>
              <a:pathLst>
                <a:path w="126343" h="126343">
                  <a:moveTo>
                    <a:pt x="126342" y="0"/>
                  </a:moveTo>
                  <a:lnTo>
                    <a:pt x="67779" y="49498"/>
                  </a:lnTo>
                  <a:lnTo>
                    <a:pt x="13691" y="105299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5474818" y="3327005"/>
              <a:ext cx="126343" cy="168457"/>
            </a:xfrm>
            <a:custGeom>
              <a:avLst/>
              <a:gdLst/>
              <a:ahLst/>
              <a:cxnLst/>
              <a:rect l="0" t="0" r="0" b="0"/>
              <a:pathLst>
                <a:path w="126343" h="168457">
                  <a:moveTo>
                    <a:pt x="0" y="0"/>
                  </a:moveTo>
                  <a:lnTo>
                    <a:pt x="42663" y="55659"/>
                  </a:lnTo>
                  <a:lnTo>
                    <a:pt x="84276" y="112959"/>
                  </a:lnTo>
                  <a:lnTo>
                    <a:pt x="97118" y="129752"/>
                  </a:lnTo>
                  <a:lnTo>
                    <a:pt x="110924" y="155428"/>
                  </a:lnTo>
                  <a:lnTo>
                    <a:pt x="126342" y="1684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5667634" y="3316801"/>
              <a:ext cx="130712" cy="411270"/>
            </a:xfrm>
            <a:custGeom>
              <a:avLst/>
              <a:gdLst/>
              <a:ahLst/>
              <a:cxnLst/>
              <a:rect l="0" t="0" r="0" b="0"/>
              <a:pathLst>
                <a:path w="130712" h="411270">
                  <a:moveTo>
                    <a:pt x="7226" y="157603"/>
                  </a:moveTo>
                  <a:lnTo>
                    <a:pt x="12815" y="216220"/>
                  </a:lnTo>
                  <a:lnTo>
                    <a:pt x="25437" y="275936"/>
                  </a:lnTo>
                  <a:lnTo>
                    <a:pt x="33310" y="330066"/>
                  </a:lnTo>
                  <a:lnTo>
                    <a:pt x="36555" y="384649"/>
                  </a:lnTo>
                  <a:lnTo>
                    <a:pt x="32739" y="408251"/>
                  </a:lnTo>
                  <a:lnTo>
                    <a:pt x="30084" y="411269"/>
                  </a:lnTo>
                  <a:lnTo>
                    <a:pt x="27144" y="408602"/>
                  </a:lnTo>
                  <a:lnTo>
                    <a:pt x="14020" y="370699"/>
                  </a:lnTo>
                  <a:lnTo>
                    <a:pt x="8568" y="318152"/>
                  </a:lnTo>
                  <a:lnTo>
                    <a:pt x="7490" y="259593"/>
                  </a:lnTo>
                  <a:lnTo>
                    <a:pt x="7278" y="197636"/>
                  </a:lnTo>
                  <a:lnTo>
                    <a:pt x="0" y="140337"/>
                  </a:lnTo>
                  <a:lnTo>
                    <a:pt x="469" y="87079"/>
                  </a:lnTo>
                  <a:lnTo>
                    <a:pt x="15911" y="25613"/>
                  </a:lnTo>
                  <a:lnTo>
                    <a:pt x="27074" y="6914"/>
                  </a:lnTo>
                  <a:lnTo>
                    <a:pt x="34496" y="2161"/>
                  </a:lnTo>
                  <a:lnTo>
                    <a:pt x="52101" y="0"/>
                  </a:lnTo>
                  <a:lnTo>
                    <a:pt x="81744" y="10950"/>
                  </a:lnTo>
                  <a:lnTo>
                    <a:pt x="107164" y="34601"/>
                  </a:lnTo>
                  <a:lnTo>
                    <a:pt x="123925" y="63836"/>
                  </a:lnTo>
                  <a:lnTo>
                    <a:pt x="130711" y="100314"/>
                  </a:lnTo>
                  <a:lnTo>
                    <a:pt x="126059" y="120833"/>
                  </a:lnTo>
                  <a:lnTo>
                    <a:pt x="115023" y="137751"/>
                  </a:lnTo>
                  <a:lnTo>
                    <a:pt x="98419" y="153069"/>
                  </a:lnTo>
                  <a:lnTo>
                    <a:pt x="79342" y="161437"/>
                  </a:lnTo>
                  <a:lnTo>
                    <a:pt x="49340" y="16813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5817883" y="3305948"/>
              <a:ext cx="57019" cy="163631"/>
            </a:xfrm>
            <a:custGeom>
              <a:avLst/>
              <a:gdLst/>
              <a:ahLst/>
              <a:cxnLst/>
              <a:rect l="0" t="0" r="0" b="0"/>
              <a:pathLst>
                <a:path w="57019" h="163631">
                  <a:moveTo>
                    <a:pt x="25433" y="84228"/>
                  </a:moveTo>
                  <a:lnTo>
                    <a:pt x="43391" y="138103"/>
                  </a:lnTo>
                  <a:lnTo>
                    <a:pt x="50182" y="158475"/>
                  </a:lnTo>
                  <a:lnTo>
                    <a:pt x="50121" y="162972"/>
                  </a:lnTo>
                  <a:lnTo>
                    <a:pt x="47741" y="163630"/>
                  </a:lnTo>
                  <a:lnTo>
                    <a:pt x="43815" y="161729"/>
                  </a:lnTo>
                  <a:lnTo>
                    <a:pt x="27110" y="142286"/>
                  </a:lnTo>
                  <a:lnTo>
                    <a:pt x="8910" y="89804"/>
                  </a:lnTo>
                  <a:lnTo>
                    <a:pt x="0" y="54294"/>
                  </a:lnTo>
                  <a:lnTo>
                    <a:pt x="1651" y="32319"/>
                  </a:lnTo>
                  <a:lnTo>
                    <a:pt x="6069" y="23886"/>
                  </a:lnTo>
                  <a:lnTo>
                    <a:pt x="20336" y="11396"/>
                  </a:lnTo>
                  <a:lnTo>
                    <a:pt x="35256" y="5065"/>
                  </a:lnTo>
                  <a:lnTo>
                    <a:pt x="57018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5938072" y="3324648"/>
              <a:ext cx="115898" cy="142154"/>
            </a:xfrm>
            <a:custGeom>
              <a:avLst/>
              <a:gdLst/>
              <a:ahLst/>
              <a:cxnLst/>
              <a:rect l="0" t="0" r="0" b="0"/>
              <a:pathLst>
                <a:path w="115898" h="142154">
                  <a:moveTo>
                    <a:pt x="0" y="97113"/>
                  </a:moveTo>
                  <a:lnTo>
                    <a:pt x="61111" y="77985"/>
                  </a:lnTo>
                  <a:lnTo>
                    <a:pt x="101759" y="53994"/>
                  </a:lnTo>
                  <a:lnTo>
                    <a:pt x="109953" y="47310"/>
                  </a:lnTo>
                  <a:lnTo>
                    <a:pt x="114246" y="39345"/>
                  </a:lnTo>
                  <a:lnTo>
                    <a:pt x="115897" y="21136"/>
                  </a:lnTo>
                  <a:lnTo>
                    <a:pt x="112360" y="13706"/>
                  </a:lnTo>
                  <a:lnTo>
                    <a:pt x="99071" y="2331"/>
                  </a:lnTo>
                  <a:lnTo>
                    <a:pt x="90614" y="0"/>
                  </a:lnTo>
                  <a:lnTo>
                    <a:pt x="71858" y="530"/>
                  </a:lnTo>
                  <a:lnTo>
                    <a:pt x="54944" y="7784"/>
                  </a:lnTo>
                  <a:lnTo>
                    <a:pt x="25021" y="31505"/>
                  </a:lnTo>
                  <a:lnTo>
                    <a:pt x="9233" y="57397"/>
                  </a:lnTo>
                  <a:lnTo>
                    <a:pt x="2736" y="92884"/>
                  </a:lnTo>
                  <a:lnTo>
                    <a:pt x="7455" y="113171"/>
                  </a:lnTo>
                  <a:lnTo>
                    <a:pt x="11990" y="121857"/>
                  </a:lnTo>
                  <a:lnTo>
                    <a:pt x="26386" y="134627"/>
                  </a:lnTo>
                  <a:lnTo>
                    <a:pt x="35138" y="139670"/>
                  </a:lnTo>
                  <a:lnTo>
                    <a:pt x="57341" y="142153"/>
                  </a:lnTo>
                  <a:lnTo>
                    <a:pt x="94757" y="1392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6116298" y="3274362"/>
              <a:ext cx="159219" cy="205994"/>
            </a:xfrm>
            <a:custGeom>
              <a:avLst/>
              <a:gdLst/>
              <a:ahLst/>
              <a:cxnLst/>
              <a:rect l="0" t="0" r="0" b="0"/>
              <a:pathLst>
                <a:path w="159219" h="205994">
                  <a:moveTo>
                    <a:pt x="106044" y="0"/>
                  </a:moveTo>
                  <a:lnTo>
                    <a:pt x="63352" y="3120"/>
                  </a:lnTo>
                  <a:lnTo>
                    <a:pt x="32173" y="14573"/>
                  </a:lnTo>
                  <a:lnTo>
                    <a:pt x="21702" y="20244"/>
                  </a:lnTo>
                  <a:lnTo>
                    <a:pt x="6948" y="35903"/>
                  </a:lnTo>
                  <a:lnTo>
                    <a:pt x="1375" y="44993"/>
                  </a:lnTo>
                  <a:lnTo>
                    <a:pt x="0" y="53392"/>
                  </a:lnTo>
                  <a:lnTo>
                    <a:pt x="1423" y="61331"/>
                  </a:lnTo>
                  <a:lnTo>
                    <a:pt x="4711" y="68963"/>
                  </a:lnTo>
                  <a:lnTo>
                    <a:pt x="17723" y="80563"/>
                  </a:lnTo>
                  <a:lnTo>
                    <a:pt x="51019" y="93671"/>
                  </a:lnTo>
                  <a:lnTo>
                    <a:pt x="113702" y="113331"/>
                  </a:lnTo>
                  <a:lnTo>
                    <a:pt x="154337" y="144487"/>
                  </a:lnTo>
                  <a:lnTo>
                    <a:pt x="158126" y="152477"/>
                  </a:lnTo>
                  <a:lnTo>
                    <a:pt x="159218" y="170713"/>
                  </a:lnTo>
                  <a:lnTo>
                    <a:pt x="152683" y="187397"/>
                  </a:lnTo>
                  <a:lnTo>
                    <a:pt x="147665" y="195121"/>
                  </a:lnTo>
                  <a:lnTo>
                    <a:pt x="138470" y="200271"/>
                  </a:lnTo>
                  <a:lnTo>
                    <a:pt x="112657" y="205993"/>
                  </a:lnTo>
                  <a:lnTo>
                    <a:pt x="55297" y="201634"/>
                  </a:lnTo>
                  <a:lnTo>
                    <a:pt x="42873" y="2000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6311425" y="3276558"/>
              <a:ext cx="179262" cy="187318"/>
            </a:xfrm>
            <a:custGeom>
              <a:avLst/>
              <a:gdLst/>
              <a:ahLst/>
              <a:cxnLst/>
              <a:rect l="0" t="0" r="0" b="0"/>
              <a:pathLst>
                <a:path w="179262" h="187318">
                  <a:moveTo>
                    <a:pt x="121486" y="8333"/>
                  </a:moveTo>
                  <a:lnTo>
                    <a:pt x="84009" y="0"/>
                  </a:lnTo>
                  <a:lnTo>
                    <a:pt x="60376" y="1120"/>
                  </a:lnTo>
                  <a:lnTo>
                    <a:pt x="28510" y="14904"/>
                  </a:lnTo>
                  <a:lnTo>
                    <a:pt x="11534" y="27241"/>
                  </a:lnTo>
                  <a:lnTo>
                    <a:pt x="2429" y="46762"/>
                  </a:lnTo>
                  <a:lnTo>
                    <a:pt x="0" y="58519"/>
                  </a:lnTo>
                  <a:lnTo>
                    <a:pt x="1891" y="67527"/>
                  </a:lnTo>
                  <a:lnTo>
                    <a:pt x="6661" y="74702"/>
                  </a:lnTo>
                  <a:lnTo>
                    <a:pt x="13351" y="80654"/>
                  </a:lnTo>
                  <a:lnTo>
                    <a:pt x="36381" y="87269"/>
                  </a:lnTo>
                  <a:lnTo>
                    <a:pt x="93237" y="91515"/>
                  </a:lnTo>
                  <a:lnTo>
                    <a:pt x="147189" y="94694"/>
                  </a:lnTo>
                  <a:lnTo>
                    <a:pt x="166445" y="103648"/>
                  </a:lnTo>
                  <a:lnTo>
                    <a:pt x="172516" y="111650"/>
                  </a:lnTo>
                  <a:lnTo>
                    <a:pt x="179261" y="133020"/>
                  </a:lnTo>
                  <a:lnTo>
                    <a:pt x="178720" y="142930"/>
                  </a:lnTo>
                  <a:lnTo>
                    <a:pt x="171880" y="160181"/>
                  </a:lnTo>
                  <a:lnTo>
                    <a:pt x="157921" y="172527"/>
                  </a:lnTo>
                  <a:lnTo>
                    <a:pt x="149286" y="177457"/>
                  </a:lnTo>
                  <a:lnTo>
                    <a:pt x="95739" y="185370"/>
                  </a:lnTo>
                  <a:lnTo>
                    <a:pt x="47787" y="18731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6569782" y="3379647"/>
              <a:ext cx="1" cy="94758"/>
            </a:xfrm>
            <a:custGeom>
              <a:avLst/>
              <a:gdLst/>
              <a:ahLst/>
              <a:cxnLst/>
              <a:rect l="0" t="0" r="0" b="0"/>
              <a:pathLst>
                <a:path w="1" h="94758">
                  <a:moveTo>
                    <a:pt x="0" y="0"/>
                  </a:moveTo>
                  <a:lnTo>
                    <a:pt x="0" y="58617"/>
                  </a:lnTo>
                  <a:lnTo>
                    <a:pt x="0" y="947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6580311" y="326383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6660782" y="3369119"/>
              <a:ext cx="133394" cy="149852"/>
            </a:xfrm>
            <a:custGeom>
              <a:avLst/>
              <a:gdLst/>
              <a:ahLst/>
              <a:cxnLst/>
              <a:rect l="0" t="0" r="0" b="0"/>
              <a:pathLst>
                <a:path w="133394" h="149852">
                  <a:moveTo>
                    <a:pt x="87985" y="0"/>
                  </a:moveTo>
                  <a:lnTo>
                    <a:pt x="65628" y="0"/>
                  </a:lnTo>
                  <a:lnTo>
                    <a:pt x="34957" y="11178"/>
                  </a:lnTo>
                  <a:lnTo>
                    <a:pt x="20353" y="26025"/>
                  </a:lnTo>
                  <a:lnTo>
                    <a:pt x="1446" y="64152"/>
                  </a:lnTo>
                  <a:lnTo>
                    <a:pt x="0" y="84664"/>
                  </a:lnTo>
                  <a:lnTo>
                    <a:pt x="4426" y="105478"/>
                  </a:lnTo>
                  <a:lnTo>
                    <a:pt x="14193" y="126428"/>
                  </a:lnTo>
                  <a:lnTo>
                    <a:pt x="29452" y="141198"/>
                  </a:lnTo>
                  <a:lnTo>
                    <a:pt x="38434" y="146774"/>
                  </a:lnTo>
                  <a:lnTo>
                    <a:pt x="57773" y="149851"/>
                  </a:lnTo>
                  <a:lnTo>
                    <a:pt x="67843" y="149034"/>
                  </a:lnTo>
                  <a:lnTo>
                    <a:pt x="85272" y="141886"/>
                  </a:lnTo>
                  <a:lnTo>
                    <a:pt x="115524" y="118234"/>
                  </a:lnTo>
                  <a:lnTo>
                    <a:pt x="131370" y="92354"/>
                  </a:lnTo>
                  <a:lnTo>
                    <a:pt x="133393" y="72632"/>
                  </a:lnTo>
                  <a:lnTo>
                    <a:pt x="129223" y="53337"/>
                  </a:lnTo>
                  <a:lnTo>
                    <a:pt x="107483" y="21887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6855669" y="3303837"/>
              <a:ext cx="187897" cy="236778"/>
            </a:xfrm>
            <a:custGeom>
              <a:avLst/>
              <a:gdLst/>
              <a:ahLst/>
              <a:cxnLst/>
              <a:rect l="0" t="0" r="0" b="0"/>
              <a:pathLst>
                <a:path w="187897" h="236778">
                  <a:moveTo>
                    <a:pt x="8911" y="107396"/>
                  </a:moveTo>
                  <a:lnTo>
                    <a:pt x="16147" y="134952"/>
                  </a:lnTo>
                  <a:lnTo>
                    <a:pt x="21909" y="188055"/>
                  </a:lnTo>
                  <a:lnTo>
                    <a:pt x="25217" y="211095"/>
                  </a:lnTo>
                  <a:lnTo>
                    <a:pt x="22787" y="233033"/>
                  </a:lnTo>
                  <a:lnTo>
                    <a:pt x="20501" y="236777"/>
                  </a:lnTo>
                  <a:lnTo>
                    <a:pt x="17808" y="235764"/>
                  </a:lnTo>
                  <a:lnTo>
                    <a:pt x="14842" y="231579"/>
                  </a:lnTo>
                  <a:lnTo>
                    <a:pt x="6572" y="170167"/>
                  </a:lnTo>
                  <a:lnTo>
                    <a:pt x="0" y="108746"/>
                  </a:lnTo>
                  <a:lnTo>
                    <a:pt x="7107" y="49864"/>
                  </a:lnTo>
                  <a:lnTo>
                    <a:pt x="13179" y="25674"/>
                  </a:lnTo>
                  <a:lnTo>
                    <a:pt x="18775" y="16650"/>
                  </a:lnTo>
                  <a:lnTo>
                    <a:pt x="34352" y="3503"/>
                  </a:lnTo>
                  <a:lnTo>
                    <a:pt x="56093" y="0"/>
                  </a:lnTo>
                  <a:lnTo>
                    <a:pt x="80184" y="3512"/>
                  </a:lnTo>
                  <a:lnTo>
                    <a:pt x="102589" y="12872"/>
                  </a:lnTo>
                  <a:lnTo>
                    <a:pt x="129344" y="36885"/>
                  </a:lnTo>
                  <a:lnTo>
                    <a:pt x="163403" y="95092"/>
                  </a:lnTo>
                  <a:lnTo>
                    <a:pt x="182764" y="150446"/>
                  </a:lnTo>
                  <a:lnTo>
                    <a:pt x="187896" y="21268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9" name="Group 108"/>
          <p:cNvGrpSpPr/>
          <p:nvPr/>
        </p:nvGrpSpPr>
        <p:grpSpPr>
          <a:xfrm>
            <a:off x="3737616" y="3281469"/>
            <a:ext cx="1508350" cy="319278"/>
            <a:chOff x="3737616" y="3281469"/>
            <a:chExt cx="1508350" cy="319278"/>
          </a:xfrm>
        </p:grpSpPr>
        <p:sp>
          <p:nvSpPr>
            <p:cNvPr id="107" name="Freeform 106"/>
            <p:cNvSpPr/>
            <p:nvPr/>
          </p:nvSpPr>
          <p:spPr>
            <a:xfrm>
              <a:off x="3737616" y="3281469"/>
              <a:ext cx="1166121" cy="319278"/>
            </a:xfrm>
            <a:custGeom>
              <a:avLst/>
              <a:gdLst/>
              <a:ahLst/>
              <a:cxnLst/>
              <a:rect l="0" t="0" r="0" b="0"/>
              <a:pathLst>
                <a:path w="1166121" h="319278">
                  <a:moveTo>
                    <a:pt x="0" y="319277"/>
                  </a:moveTo>
                  <a:lnTo>
                    <a:pt x="37478" y="310943"/>
                  </a:lnTo>
                  <a:lnTo>
                    <a:pt x="88901" y="303593"/>
                  </a:lnTo>
                  <a:lnTo>
                    <a:pt x="149748" y="287475"/>
                  </a:lnTo>
                  <a:lnTo>
                    <a:pt x="196448" y="277099"/>
                  </a:lnTo>
                  <a:lnTo>
                    <a:pt x="248500" y="269735"/>
                  </a:lnTo>
                  <a:lnTo>
                    <a:pt x="308010" y="261657"/>
                  </a:lnTo>
                  <a:lnTo>
                    <a:pt x="356294" y="252161"/>
                  </a:lnTo>
                  <a:lnTo>
                    <a:pt x="407646" y="241939"/>
                  </a:lnTo>
                  <a:lnTo>
                    <a:pt x="459906" y="231501"/>
                  </a:lnTo>
                  <a:lnTo>
                    <a:pt x="512435" y="221000"/>
                  </a:lnTo>
                  <a:lnTo>
                    <a:pt x="565044" y="216069"/>
                  </a:lnTo>
                  <a:lnTo>
                    <a:pt x="617676" y="209018"/>
                  </a:lnTo>
                  <a:lnTo>
                    <a:pt x="675905" y="199520"/>
                  </a:lnTo>
                  <a:lnTo>
                    <a:pt x="732022" y="194886"/>
                  </a:lnTo>
                  <a:lnTo>
                    <a:pt x="785695" y="187924"/>
                  </a:lnTo>
                  <a:lnTo>
                    <a:pt x="838642" y="178452"/>
                  </a:lnTo>
                  <a:lnTo>
                    <a:pt x="899360" y="172007"/>
                  </a:lnTo>
                  <a:lnTo>
                    <a:pt x="949482" y="163801"/>
                  </a:lnTo>
                  <a:lnTo>
                    <a:pt x="1004096" y="161834"/>
                  </a:lnTo>
                  <a:lnTo>
                    <a:pt x="1059944" y="154209"/>
                  </a:lnTo>
                  <a:lnTo>
                    <a:pt x="1112916" y="148370"/>
                  </a:lnTo>
                  <a:lnTo>
                    <a:pt x="1134528" y="141543"/>
                  </a:lnTo>
                  <a:lnTo>
                    <a:pt x="1151933" y="130709"/>
                  </a:lnTo>
                  <a:lnTo>
                    <a:pt x="1155170" y="124545"/>
                  </a:lnTo>
                  <a:lnTo>
                    <a:pt x="1154989" y="118096"/>
                  </a:lnTo>
                  <a:lnTo>
                    <a:pt x="1152528" y="111457"/>
                  </a:lnTo>
                  <a:lnTo>
                    <a:pt x="1109665" y="70036"/>
                  </a:lnTo>
                  <a:lnTo>
                    <a:pt x="1052292" y="37047"/>
                  </a:lnTo>
                  <a:lnTo>
                    <a:pt x="995690" y="43"/>
                  </a:lnTo>
                  <a:lnTo>
                    <a:pt x="997196" y="0"/>
                  </a:lnTo>
                  <a:lnTo>
                    <a:pt x="1001709" y="1140"/>
                  </a:lnTo>
                  <a:lnTo>
                    <a:pt x="1064498" y="37661"/>
                  </a:lnTo>
                  <a:lnTo>
                    <a:pt x="1126648" y="77354"/>
                  </a:lnTo>
                  <a:lnTo>
                    <a:pt x="1163094" y="105243"/>
                  </a:lnTo>
                  <a:lnTo>
                    <a:pt x="1166120" y="113417"/>
                  </a:lnTo>
                  <a:lnTo>
                    <a:pt x="1165798" y="122375"/>
                  </a:lnTo>
                  <a:lnTo>
                    <a:pt x="1159201" y="140518"/>
                  </a:lnTo>
                  <a:lnTo>
                    <a:pt x="1114112" y="194033"/>
                  </a:lnTo>
                  <a:lnTo>
                    <a:pt x="1056782" y="252126"/>
                  </a:lnTo>
                  <a:lnTo>
                    <a:pt x="1042322" y="26663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5232663" y="3421761"/>
              <a:ext cx="13303" cy="73701"/>
            </a:xfrm>
            <a:custGeom>
              <a:avLst/>
              <a:gdLst/>
              <a:ahLst/>
              <a:cxnLst/>
              <a:rect l="0" t="0" r="0" b="0"/>
              <a:pathLst>
                <a:path w="13303" h="73701">
                  <a:moveTo>
                    <a:pt x="0" y="73700"/>
                  </a:moveTo>
                  <a:lnTo>
                    <a:pt x="11178" y="62522"/>
                  </a:lnTo>
                  <a:lnTo>
                    <a:pt x="13302" y="55719"/>
                  </a:lnTo>
                  <a:lnTo>
                    <a:pt x="10528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/>
          <p:cNvGrpSpPr/>
          <p:nvPr/>
        </p:nvGrpSpPr>
        <p:grpSpPr>
          <a:xfrm>
            <a:off x="653004" y="834400"/>
            <a:ext cx="2357263" cy="708552"/>
            <a:chOff x="653004" y="834400"/>
            <a:chExt cx="2357263" cy="708552"/>
          </a:xfrm>
        </p:grpSpPr>
        <p:sp>
          <p:nvSpPr>
            <p:cNvPr id="2" name="Freeform 1"/>
            <p:cNvSpPr/>
            <p:nvPr/>
          </p:nvSpPr>
          <p:spPr>
            <a:xfrm>
              <a:off x="653004" y="1184706"/>
              <a:ext cx="310815" cy="337189"/>
            </a:xfrm>
            <a:custGeom>
              <a:avLst/>
              <a:gdLst/>
              <a:ahLst/>
              <a:cxnLst/>
              <a:rect l="0" t="0" r="0" b="0"/>
              <a:pathLst>
                <a:path w="310815" h="337189">
                  <a:moveTo>
                    <a:pt x="26544" y="316131"/>
                  </a:moveTo>
                  <a:lnTo>
                    <a:pt x="15366" y="304953"/>
                  </a:lnTo>
                  <a:lnTo>
                    <a:pt x="9878" y="286986"/>
                  </a:lnTo>
                  <a:lnTo>
                    <a:pt x="0" y="231054"/>
                  </a:lnTo>
                  <a:lnTo>
                    <a:pt x="4057" y="175280"/>
                  </a:lnTo>
                  <a:lnTo>
                    <a:pt x="10794" y="113873"/>
                  </a:lnTo>
                  <a:lnTo>
                    <a:pt x="24560" y="51787"/>
                  </a:lnTo>
                  <a:lnTo>
                    <a:pt x="42074" y="21648"/>
                  </a:lnTo>
                  <a:lnTo>
                    <a:pt x="55283" y="5485"/>
                  </a:lnTo>
                  <a:lnTo>
                    <a:pt x="63251" y="1409"/>
                  </a:lnTo>
                  <a:lnTo>
                    <a:pt x="81463" y="0"/>
                  </a:lnTo>
                  <a:lnTo>
                    <a:pt x="90063" y="4771"/>
                  </a:lnTo>
                  <a:lnTo>
                    <a:pt x="113345" y="33843"/>
                  </a:lnTo>
                  <a:lnTo>
                    <a:pt x="145292" y="85589"/>
                  </a:lnTo>
                  <a:lnTo>
                    <a:pt x="179462" y="140870"/>
                  </a:lnTo>
                  <a:lnTo>
                    <a:pt x="207526" y="196302"/>
                  </a:lnTo>
                  <a:lnTo>
                    <a:pt x="242057" y="251695"/>
                  </a:lnTo>
                  <a:lnTo>
                    <a:pt x="284818" y="308757"/>
                  </a:lnTo>
                  <a:lnTo>
                    <a:pt x="310814" y="33718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784833" y="1174453"/>
              <a:ext cx="147400" cy="315856"/>
            </a:xfrm>
            <a:custGeom>
              <a:avLst/>
              <a:gdLst/>
              <a:ahLst/>
              <a:cxnLst/>
              <a:rect l="0" t="0" r="0" b="0"/>
              <a:pathLst>
                <a:path w="147400" h="315856">
                  <a:moveTo>
                    <a:pt x="147399" y="0"/>
                  </a:moveTo>
                  <a:lnTo>
                    <a:pt x="112652" y="53875"/>
                  </a:lnTo>
                  <a:lnTo>
                    <a:pt x="86166" y="111037"/>
                  </a:lnTo>
                  <a:lnTo>
                    <a:pt x="59351" y="172625"/>
                  </a:lnTo>
                  <a:lnTo>
                    <a:pt x="31524" y="231064"/>
                  </a:lnTo>
                  <a:lnTo>
                    <a:pt x="6058" y="290998"/>
                  </a:lnTo>
                  <a:lnTo>
                    <a:pt x="0" y="3158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311258" y="1206039"/>
              <a:ext cx="1" cy="221099"/>
            </a:xfrm>
            <a:custGeom>
              <a:avLst/>
              <a:gdLst/>
              <a:ahLst/>
              <a:cxnLst/>
              <a:rect l="0" t="0" r="0" b="0"/>
              <a:pathLst>
                <a:path w="1" h="221099">
                  <a:moveTo>
                    <a:pt x="0" y="0"/>
                  </a:moveTo>
                  <a:lnTo>
                    <a:pt x="0" y="58617"/>
                  </a:lnTo>
                  <a:lnTo>
                    <a:pt x="0" y="113961"/>
                  </a:lnTo>
                  <a:lnTo>
                    <a:pt x="0" y="176885"/>
                  </a:lnTo>
                  <a:lnTo>
                    <a:pt x="0" y="2210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184916" y="1311324"/>
              <a:ext cx="231628" cy="31586"/>
            </a:xfrm>
            <a:custGeom>
              <a:avLst/>
              <a:gdLst/>
              <a:ahLst/>
              <a:cxnLst/>
              <a:rect l="0" t="0" r="0" b="0"/>
              <a:pathLst>
                <a:path w="231628" h="31586">
                  <a:moveTo>
                    <a:pt x="231627" y="0"/>
                  </a:moveTo>
                  <a:lnTo>
                    <a:pt x="182696" y="8333"/>
                  </a:lnTo>
                  <a:lnTo>
                    <a:pt x="123566" y="15684"/>
                  </a:lnTo>
                  <a:lnTo>
                    <a:pt x="66826" y="21165"/>
                  </a:lnTo>
                  <a:lnTo>
                    <a:pt x="19916" y="29180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763983" y="834400"/>
              <a:ext cx="210571" cy="256225"/>
            </a:xfrm>
            <a:custGeom>
              <a:avLst/>
              <a:gdLst/>
              <a:ahLst/>
              <a:cxnLst/>
              <a:rect l="0" t="0" r="0" b="0"/>
              <a:pathLst>
                <a:path w="210571" h="256225">
                  <a:moveTo>
                    <a:pt x="0" y="66312"/>
                  </a:moveTo>
                  <a:lnTo>
                    <a:pt x="0" y="43956"/>
                  </a:lnTo>
                  <a:lnTo>
                    <a:pt x="6239" y="26740"/>
                  </a:lnTo>
                  <a:lnTo>
                    <a:pt x="11179" y="18874"/>
                  </a:lnTo>
                  <a:lnTo>
                    <a:pt x="26026" y="7014"/>
                  </a:lnTo>
                  <a:lnTo>
                    <a:pt x="34898" y="2214"/>
                  </a:lnTo>
                  <a:lnTo>
                    <a:pt x="57235" y="0"/>
                  </a:lnTo>
                  <a:lnTo>
                    <a:pt x="69742" y="1047"/>
                  </a:lnTo>
                  <a:lnTo>
                    <a:pt x="92998" y="11569"/>
                  </a:lnTo>
                  <a:lnTo>
                    <a:pt x="130934" y="41331"/>
                  </a:lnTo>
                  <a:lnTo>
                    <a:pt x="148110" y="68269"/>
                  </a:lnTo>
                  <a:lnTo>
                    <a:pt x="163224" y="111153"/>
                  </a:lnTo>
                  <a:lnTo>
                    <a:pt x="164303" y="173522"/>
                  </a:lnTo>
                  <a:lnTo>
                    <a:pt x="157252" y="204038"/>
                  </a:lnTo>
                  <a:lnTo>
                    <a:pt x="142420" y="225400"/>
                  </a:lnTo>
                  <a:lnTo>
                    <a:pt x="114338" y="250580"/>
                  </a:lnTo>
                  <a:lnTo>
                    <a:pt x="90982" y="256224"/>
                  </a:lnTo>
                  <a:lnTo>
                    <a:pt x="66173" y="253663"/>
                  </a:lnTo>
                  <a:lnTo>
                    <a:pt x="43449" y="244726"/>
                  </a:lnTo>
                  <a:lnTo>
                    <a:pt x="16513" y="220951"/>
                  </a:lnTo>
                  <a:lnTo>
                    <a:pt x="13349" y="212689"/>
                  </a:lnTo>
                  <a:lnTo>
                    <a:pt x="13579" y="204841"/>
                  </a:lnTo>
                  <a:lnTo>
                    <a:pt x="16072" y="197269"/>
                  </a:lnTo>
                  <a:lnTo>
                    <a:pt x="21243" y="191052"/>
                  </a:lnTo>
                  <a:lnTo>
                    <a:pt x="36348" y="181024"/>
                  </a:lnTo>
                  <a:lnTo>
                    <a:pt x="54759" y="178906"/>
                  </a:lnTo>
                  <a:lnTo>
                    <a:pt x="113970" y="190107"/>
                  </a:lnTo>
                  <a:lnTo>
                    <a:pt x="168785" y="200253"/>
                  </a:lnTo>
                  <a:lnTo>
                    <a:pt x="210570" y="2031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669227" y="1163925"/>
              <a:ext cx="400084" cy="52643"/>
            </a:xfrm>
            <a:custGeom>
              <a:avLst/>
              <a:gdLst/>
              <a:ahLst/>
              <a:cxnLst/>
              <a:rect l="0" t="0" r="0" b="0"/>
              <a:pathLst>
                <a:path w="400084" h="52643">
                  <a:moveTo>
                    <a:pt x="400083" y="0"/>
                  </a:moveTo>
                  <a:lnTo>
                    <a:pt x="362605" y="8333"/>
                  </a:lnTo>
                  <a:lnTo>
                    <a:pt x="311181" y="15684"/>
                  </a:lnTo>
                  <a:lnTo>
                    <a:pt x="258708" y="19465"/>
                  </a:lnTo>
                  <a:lnTo>
                    <a:pt x="209885" y="26174"/>
                  </a:lnTo>
                  <a:lnTo>
                    <a:pt x="160194" y="35571"/>
                  </a:lnTo>
                  <a:lnTo>
                    <a:pt x="108426" y="40175"/>
                  </a:lnTo>
                  <a:lnTo>
                    <a:pt x="48107" y="42901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774512" y="1265032"/>
              <a:ext cx="227165" cy="277920"/>
            </a:xfrm>
            <a:custGeom>
              <a:avLst/>
              <a:gdLst/>
              <a:ahLst/>
              <a:cxnLst/>
              <a:rect l="0" t="0" r="0" b="0"/>
              <a:pathLst>
                <a:path w="227165" h="277920">
                  <a:moveTo>
                    <a:pt x="0" y="35763"/>
                  </a:moveTo>
                  <a:lnTo>
                    <a:pt x="17981" y="20122"/>
                  </a:lnTo>
                  <a:lnTo>
                    <a:pt x="64152" y="919"/>
                  </a:lnTo>
                  <a:lnTo>
                    <a:pt x="84664" y="0"/>
                  </a:lnTo>
                  <a:lnTo>
                    <a:pt x="126428" y="8942"/>
                  </a:lnTo>
                  <a:lnTo>
                    <a:pt x="133419" y="15543"/>
                  </a:lnTo>
                  <a:lnTo>
                    <a:pt x="141185" y="35355"/>
                  </a:lnTo>
                  <a:lnTo>
                    <a:pt x="140917" y="44850"/>
                  </a:lnTo>
                  <a:lnTo>
                    <a:pt x="134380" y="61639"/>
                  </a:lnTo>
                  <a:lnTo>
                    <a:pt x="117545" y="84244"/>
                  </a:lnTo>
                  <a:lnTo>
                    <a:pt x="98256" y="92405"/>
                  </a:lnTo>
                  <a:lnTo>
                    <a:pt x="86561" y="94582"/>
                  </a:lnTo>
                  <a:lnTo>
                    <a:pt x="84613" y="96033"/>
                  </a:lnTo>
                  <a:lnTo>
                    <a:pt x="117276" y="104600"/>
                  </a:lnTo>
                  <a:lnTo>
                    <a:pt x="174714" y="128710"/>
                  </a:lnTo>
                  <a:lnTo>
                    <a:pt x="216565" y="168193"/>
                  </a:lnTo>
                  <a:lnTo>
                    <a:pt x="224933" y="188987"/>
                  </a:lnTo>
                  <a:lnTo>
                    <a:pt x="227164" y="201084"/>
                  </a:lnTo>
                  <a:lnTo>
                    <a:pt x="223404" y="223883"/>
                  </a:lnTo>
                  <a:lnTo>
                    <a:pt x="219126" y="234876"/>
                  </a:lnTo>
                  <a:lnTo>
                    <a:pt x="205014" y="250210"/>
                  </a:lnTo>
                  <a:lnTo>
                    <a:pt x="167359" y="269586"/>
                  </a:lnTo>
                  <a:lnTo>
                    <a:pt x="113575" y="276822"/>
                  </a:lnTo>
                  <a:lnTo>
                    <a:pt x="94757" y="27791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364108" y="1174453"/>
              <a:ext cx="94757" cy="21058"/>
            </a:xfrm>
            <a:custGeom>
              <a:avLst/>
              <a:gdLst/>
              <a:ahLst/>
              <a:cxnLst/>
              <a:rect l="0" t="0" r="0" b="0"/>
              <a:pathLst>
                <a:path w="94757" h="21058">
                  <a:moveTo>
                    <a:pt x="94756" y="0"/>
                  </a:moveTo>
                  <a:lnTo>
                    <a:pt x="32499" y="1678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416750" y="1290267"/>
              <a:ext cx="105286" cy="10529"/>
            </a:xfrm>
            <a:custGeom>
              <a:avLst/>
              <a:gdLst/>
              <a:ahLst/>
              <a:cxnLst/>
              <a:rect l="0" t="0" r="0" b="0"/>
              <a:pathLst>
                <a:path w="105286" h="10529">
                  <a:moveTo>
                    <a:pt x="105285" y="0"/>
                  </a:moveTo>
                  <a:lnTo>
                    <a:pt x="67807" y="8333"/>
                  </a:lnTo>
                  <a:lnTo>
                    <a:pt x="32959" y="9878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820861" y="936518"/>
              <a:ext cx="189406" cy="519572"/>
            </a:xfrm>
            <a:custGeom>
              <a:avLst/>
              <a:gdLst/>
              <a:ahLst/>
              <a:cxnLst/>
              <a:rect l="0" t="0" r="0" b="0"/>
              <a:pathLst>
                <a:path w="189406" h="519572">
                  <a:moveTo>
                    <a:pt x="143371" y="153707"/>
                  </a:moveTo>
                  <a:lnTo>
                    <a:pt x="114063" y="188605"/>
                  </a:lnTo>
                  <a:lnTo>
                    <a:pt x="80038" y="249824"/>
                  </a:lnTo>
                  <a:lnTo>
                    <a:pt x="46254" y="304362"/>
                  </a:lnTo>
                  <a:lnTo>
                    <a:pt x="19073" y="357499"/>
                  </a:lnTo>
                  <a:lnTo>
                    <a:pt x="12088" y="379592"/>
                  </a:lnTo>
                  <a:lnTo>
                    <a:pt x="1171" y="439560"/>
                  </a:lnTo>
                  <a:lnTo>
                    <a:pt x="8221" y="496608"/>
                  </a:lnTo>
                  <a:lnTo>
                    <a:pt x="11157" y="508650"/>
                  </a:lnTo>
                  <a:lnTo>
                    <a:pt x="16624" y="515508"/>
                  </a:lnTo>
                  <a:lnTo>
                    <a:pt x="23778" y="518910"/>
                  </a:lnTo>
                  <a:lnTo>
                    <a:pt x="41086" y="519571"/>
                  </a:lnTo>
                  <a:lnTo>
                    <a:pt x="60477" y="515965"/>
                  </a:lnTo>
                  <a:lnTo>
                    <a:pt x="85535" y="501769"/>
                  </a:lnTo>
                  <a:lnTo>
                    <a:pt x="107777" y="477155"/>
                  </a:lnTo>
                  <a:lnTo>
                    <a:pt x="141281" y="422251"/>
                  </a:lnTo>
                  <a:lnTo>
                    <a:pt x="155750" y="394323"/>
                  </a:lnTo>
                  <a:lnTo>
                    <a:pt x="157452" y="371002"/>
                  </a:lnTo>
                  <a:lnTo>
                    <a:pt x="145962" y="312520"/>
                  </a:lnTo>
                  <a:lnTo>
                    <a:pt x="134910" y="281482"/>
                  </a:lnTo>
                  <a:lnTo>
                    <a:pt x="83517" y="220581"/>
                  </a:lnTo>
                  <a:lnTo>
                    <a:pt x="25013" y="161713"/>
                  </a:lnTo>
                  <a:lnTo>
                    <a:pt x="10439" y="147127"/>
                  </a:lnTo>
                  <a:lnTo>
                    <a:pt x="2402" y="126606"/>
                  </a:lnTo>
                  <a:lnTo>
                    <a:pt x="0" y="103058"/>
                  </a:lnTo>
                  <a:lnTo>
                    <a:pt x="2832" y="80894"/>
                  </a:lnTo>
                  <a:lnTo>
                    <a:pt x="11109" y="62464"/>
                  </a:lnTo>
                  <a:lnTo>
                    <a:pt x="35487" y="31569"/>
                  </a:lnTo>
                  <a:lnTo>
                    <a:pt x="61493" y="10024"/>
                  </a:lnTo>
                  <a:lnTo>
                    <a:pt x="84364" y="2110"/>
                  </a:lnTo>
                  <a:lnTo>
                    <a:pt x="97014" y="0"/>
                  </a:lnTo>
                  <a:lnTo>
                    <a:pt x="120428" y="3895"/>
                  </a:lnTo>
                  <a:lnTo>
                    <a:pt x="150221" y="19241"/>
                  </a:lnTo>
                  <a:lnTo>
                    <a:pt x="158467" y="25459"/>
                  </a:lnTo>
                  <a:lnTo>
                    <a:pt x="170747" y="44846"/>
                  </a:lnTo>
                  <a:lnTo>
                    <a:pt x="188163" y="89830"/>
                  </a:lnTo>
                  <a:lnTo>
                    <a:pt x="189405" y="111279"/>
                  </a:lnTo>
                  <a:lnTo>
                    <a:pt x="186058" y="130171"/>
                  </a:lnTo>
                  <a:lnTo>
                    <a:pt x="174957" y="15370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7" name="Group 36"/>
          <p:cNvGrpSpPr/>
          <p:nvPr/>
        </p:nvGrpSpPr>
        <p:grpSpPr>
          <a:xfrm>
            <a:off x="326313" y="102089"/>
            <a:ext cx="5019816" cy="529621"/>
            <a:chOff x="326313" y="102089"/>
            <a:chExt cx="5019816" cy="529621"/>
          </a:xfrm>
        </p:grpSpPr>
        <p:sp>
          <p:nvSpPr>
            <p:cNvPr id="13" name="Freeform 12"/>
            <p:cNvSpPr/>
            <p:nvPr/>
          </p:nvSpPr>
          <p:spPr>
            <a:xfrm>
              <a:off x="326313" y="214979"/>
              <a:ext cx="408328" cy="343032"/>
            </a:xfrm>
            <a:custGeom>
              <a:avLst/>
              <a:gdLst/>
              <a:ahLst/>
              <a:cxnLst/>
              <a:rect l="0" t="0" r="0" b="0"/>
              <a:pathLst>
                <a:path w="408328" h="343032">
                  <a:moveTo>
                    <a:pt x="147469" y="343031"/>
                  </a:moveTo>
                  <a:lnTo>
                    <a:pt x="150588" y="300339"/>
                  </a:lnTo>
                  <a:lnTo>
                    <a:pt x="156534" y="247510"/>
                  </a:lnTo>
                  <a:lnTo>
                    <a:pt x="157564" y="197875"/>
                  </a:lnTo>
                  <a:lnTo>
                    <a:pt x="173553" y="144342"/>
                  </a:lnTo>
                  <a:lnTo>
                    <a:pt x="186070" y="86801"/>
                  </a:lnTo>
                  <a:lnTo>
                    <a:pt x="194478" y="30635"/>
                  </a:lnTo>
                  <a:lnTo>
                    <a:pt x="209621" y="2205"/>
                  </a:lnTo>
                  <a:lnTo>
                    <a:pt x="215810" y="0"/>
                  </a:lnTo>
                  <a:lnTo>
                    <a:pt x="222275" y="2040"/>
                  </a:lnTo>
                  <a:lnTo>
                    <a:pt x="228925" y="6909"/>
                  </a:lnTo>
                  <a:lnTo>
                    <a:pt x="239434" y="24797"/>
                  </a:lnTo>
                  <a:lnTo>
                    <a:pt x="266641" y="79505"/>
                  </a:lnTo>
                  <a:lnTo>
                    <a:pt x="287367" y="138009"/>
                  </a:lnTo>
                  <a:lnTo>
                    <a:pt x="317929" y="196658"/>
                  </a:lnTo>
                  <a:lnTo>
                    <a:pt x="361871" y="259839"/>
                  </a:lnTo>
                  <a:lnTo>
                    <a:pt x="391097" y="311582"/>
                  </a:lnTo>
                  <a:lnTo>
                    <a:pt x="391776" y="315046"/>
                  </a:lnTo>
                  <a:lnTo>
                    <a:pt x="389889" y="313846"/>
                  </a:lnTo>
                  <a:lnTo>
                    <a:pt x="372935" y="298509"/>
                  </a:lnTo>
                  <a:lnTo>
                    <a:pt x="317237" y="258269"/>
                  </a:lnTo>
                  <a:lnTo>
                    <a:pt x="262848" y="227805"/>
                  </a:lnTo>
                  <a:lnTo>
                    <a:pt x="207045" y="199257"/>
                  </a:lnTo>
                  <a:lnTo>
                    <a:pt x="143726" y="172258"/>
                  </a:lnTo>
                  <a:lnTo>
                    <a:pt x="88065" y="151327"/>
                  </a:lnTo>
                  <a:lnTo>
                    <a:pt x="42928" y="130598"/>
                  </a:lnTo>
                  <a:lnTo>
                    <a:pt x="0" y="122474"/>
                  </a:lnTo>
                  <a:lnTo>
                    <a:pt x="23" y="119954"/>
                  </a:lnTo>
                  <a:lnTo>
                    <a:pt x="3548" y="117104"/>
                  </a:lnTo>
                  <a:lnTo>
                    <a:pt x="43998" y="112530"/>
                  </a:lnTo>
                  <a:lnTo>
                    <a:pt x="107100" y="111626"/>
                  </a:lnTo>
                  <a:lnTo>
                    <a:pt x="158514" y="111470"/>
                  </a:lnTo>
                  <a:lnTo>
                    <a:pt x="207673" y="111423"/>
                  </a:lnTo>
                  <a:lnTo>
                    <a:pt x="266206" y="105819"/>
                  </a:lnTo>
                  <a:lnTo>
                    <a:pt x="323998" y="94616"/>
                  </a:lnTo>
                  <a:lnTo>
                    <a:pt x="384287" y="88071"/>
                  </a:lnTo>
                  <a:lnTo>
                    <a:pt x="396594" y="85320"/>
                  </a:lnTo>
                  <a:lnTo>
                    <a:pt x="403630" y="86996"/>
                  </a:lnTo>
                  <a:lnTo>
                    <a:pt x="407150" y="91622"/>
                  </a:lnTo>
                  <a:lnTo>
                    <a:pt x="408327" y="98216"/>
                  </a:lnTo>
                  <a:lnTo>
                    <a:pt x="405602" y="104952"/>
                  </a:lnTo>
                  <a:lnTo>
                    <a:pt x="363904" y="146549"/>
                  </a:lnTo>
                  <a:lnTo>
                    <a:pt x="311053" y="195853"/>
                  </a:lnTo>
                  <a:lnTo>
                    <a:pt x="253730" y="233803"/>
                  </a:lnTo>
                  <a:lnTo>
                    <a:pt x="198734" y="279788"/>
                  </a:lnTo>
                  <a:lnTo>
                    <a:pt x="136940" y="33250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1081416" y="210569"/>
              <a:ext cx="34605" cy="294799"/>
            </a:xfrm>
            <a:custGeom>
              <a:avLst/>
              <a:gdLst/>
              <a:ahLst/>
              <a:cxnLst/>
              <a:rect l="0" t="0" r="0" b="0"/>
              <a:pathLst>
                <a:path w="34605" h="294799">
                  <a:moveTo>
                    <a:pt x="13547" y="0"/>
                  </a:moveTo>
                  <a:lnTo>
                    <a:pt x="2369" y="16768"/>
                  </a:lnTo>
                  <a:lnTo>
                    <a:pt x="0" y="34359"/>
                  </a:lnTo>
                  <a:lnTo>
                    <a:pt x="3791" y="92999"/>
                  </a:lnTo>
                  <a:lnTo>
                    <a:pt x="11274" y="147745"/>
                  </a:lnTo>
                  <a:lnTo>
                    <a:pt x="18687" y="203620"/>
                  </a:lnTo>
                  <a:lnTo>
                    <a:pt x="24181" y="263443"/>
                  </a:lnTo>
                  <a:lnTo>
                    <a:pt x="34604" y="2947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937036" y="189512"/>
              <a:ext cx="336913" cy="52644"/>
            </a:xfrm>
            <a:custGeom>
              <a:avLst/>
              <a:gdLst/>
              <a:ahLst/>
              <a:cxnLst/>
              <a:rect l="0" t="0" r="0" b="0"/>
              <a:pathLst>
                <a:path w="336913" h="52644">
                  <a:moveTo>
                    <a:pt x="336912" y="0"/>
                  </a:moveTo>
                  <a:lnTo>
                    <a:pt x="294220" y="3120"/>
                  </a:lnTo>
                  <a:lnTo>
                    <a:pt x="233674" y="10723"/>
                  </a:lnTo>
                  <a:lnTo>
                    <a:pt x="175576" y="18669"/>
                  </a:lnTo>
                  <a:lnTo>
                    <a:pt x="125332" y="23469"/>
                  </a:lnTo>
                  <a:lnTo>
                    <a:pt x="67131" y="35572"/>
                  </a:lnTo>
                  <a:lnTo>
                    <a:pt x="12075" y="49586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979150" y="473782"/>
              <a:ext cx="305327" cy="21058"/>
            </a:xfrm>
            <a:custGeom>
              <a:avLst/>
              <a:gdLst/>
              <a:ahLst/>
              <a:cxnLst/>
              <a:rect l="0" t="0" r="0" b="0"/>
              <a:pathLst>
                <a:path w="305327" h="21058">
                  <a:moveTo>
                    <a:pt x="305326" y="0"/>
                  </a:moveTo>
                  <a:lnTo>
                    <a:pt x="262635" y="3119"/>
                  </a:lnTo>
                  <a:lnTo>
                    <a:pt x="202088" y="9553"/>
                  </a:lnTo>
                  <a:lnTo>
                    <a:pt x="143990" y="10336"/>
                  </a:lnTo>
                  <a:lnTo>
                    <a:pt x="87714" y="16080"/>
                  </a:lnTo>
                  <a:lnTo>
                    <a:pt x="26831" y="20401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1337119" y="305053"/>
              <a:ext cx="147400" cy="178767"/>
            </a:xfrm>
            <a:custGeom>
              <a:avLst/>
              <a:gdLst/>
              <a:ahLst/>
              <a:cxnLst/>
              <a:rect l="0" t="0" r="0" b="0"/>
              <a:pathLst>
                <a:path w="147400" h="178767">
                  <a:moveTo>
                    <a:pt x="0" y="42387"/>
                  </a:moveTo>
                  <a:lnTo>
                    <a:pt x="3119" y="85079"/>
                  </a:lnTo>
                  <a:lnTo>
                    <a:pt x="9552" y="145625"/>
                  </a:lnTo>
                  <a:lnTo>
                    <a:pt x="9069" y="178521"/>
                  </a:lnTo>
                  <a:lnTo>
                    <a:pt x="7216" y="178766"/>
                  </a:lnTo>
                  <a:lnTo>
                    <a:pt x="4810" y="175421"/>
                  </a:lnTo>
                  <a:lnTo>
                    <a:pt x="633" y="120679"/>
                  </a:lnTo>
                  <a:lnTo>
                    <a:pt x="125" y="60842"/>
                  </a:lnTo>
                  <a:lnTo>
                    <a:pt x="6294" y="35381"/>
                  </a:lnTo>
                  <a:lnTo>
                    <a:pt x="11215" y="23678"/>
                  </a:lnTo>
                  <a:lnTo>
                    <a:pt x="26041" y="7556"/>
                  </a:lnTo>
                  <a:lnTo>
                    <a:pt x="34908" y="1619"/>
                  </a:lnTo>
                  <a:lnTo>
                    <a:pt x="44329" y="0"/>
                  </a:lnTo>
                  <a:lnTo>
                    <a:pt x="64155" y="4441"/>
                  </a:lnTo>
                  <a:lnTo>
                    <a:pt x="95048" y="20095"/>
                  </a:lnTo>
                  <a:lnTo>
                    <a:pt x="109704" y="35989"/>
                  </a:lnTo>
                  <a:lnTo>
                    <a:pt x="128644" y="74788"/>
                  </a:lnTo>
                  <a:lnTo>
                    <a:pt x="138906" y="135056"/>
                  </a:lnTo>
                  <a:lnTo>
                    <a:pt x="147399" y="1687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1526632" y="305326"/>
              <a:ext cx="126343" cy="194445"/>
            </a:xfrm>
            <a:custGeom>
              <a:avLst/>
              <a:gdLst/>
              <a:ahLst/>
              <a:cxnLst/>
              <a:rect l="0" t="0" r="0" b="0"/>
              <a:pathLst>
                <a:path w="126343" h="194445">
                  <a:moveTo>
                    <a:pt x="0" y="10528"/>
                  </a:moveTo>
                  <a:lnTo>
                    <a:pt x="14654" y="72621"/>
                  </a:lnTo>
                  <a:lnTo>
                    <a:pt x="31666" y="126200"/>
                  </a:lnTo>
                  <a:lnTo>
                    <a:pt x="50313" y="177796"/>
                  </a:lnTo>
                  <a:lnTo>
                    <a:pt x="61746" y="194444"/>
                  </a:lnTo>
                  <a:lnTo>
                    <a:pt x="66900" y="193970"/>
                  </a:lnTo>
                  <a:lnTo>
                    <a:pt x="71506" y="187805"/>
                  </a:lnTo>
                  <a:lnTo>
                    <a:pt x="87304" y="141472"/>
                  </a:lnTo>
                  <a:lnTo>
                    <a:pt x="94454" y="81194"/>
                  </a:lnTo>
                  <a:lnTo>
                    <a:pt x="109217" y="22044"/>
                  </a:lnTo>
                  <a:lnTo>
                    <a:pt x="116001" y="9797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1705616" y="283960"/>
              <a:ext cx="153012" cy="174068"/>
            </a:xfrm>
            <a:custGeom>
              <a:avLst/>
              <a:gdLst/>
              <a:ahLst/>
              <a:cxnLst/>
              <a:rect l="0" t="0" r="0" b="0"/>
              <a:pathLst>
                <a:path w="153012" h="174068">
                  <a:moveTo>
                    <a:pt x="0" y="63480"/>
                  </a:moveTo>
                  <a:lnTo>
                    <a:pt x="11179" y="74658"/>
                  </a:lnTo>
                  <a:lnTo>
                    <a:pt x="29145" y="80146"/>
                  </a:lnTo>
                  <a:lnTo>
                    <a:pt x="52728" y="81416"/>
                  </a:lnTo>
                  <a:lnTo>
                    <a:pt x="114207" y="69626"/>
                  </a:lnTo>
                  <a:lnTo>
                    <a:pt x="141334" y="54122"/>
                  </a:lnTo>
                  <a:lnTo>
                    <a:pt x="146865" y="45543"/>
                  </a:lnTo>
                  <a:lnTo>
                    <a:pt x="153011" y="23533"/>
                  </a:lnTo>
                  <a:lnTo>
                    <a:pt x="151140" y="14622"/>
                  </a:lnTo>
                  <a:lnTo>
                    <a:pt x="146384" y="7511"/>
                  </a:lnTo>
                  <a:lnTo>
                    <a:pt x="139703" y="1601"/>
                  </a:lnTo>
                  <a:lnTo>
                    <a:pt x="131740" y="0"/>
                  </a:lnTo>
                  <a:lnTo>
                    <a:pt x="83552" y="14537"/>
                  </a:lnTo>
                  <a:lnTo>
                    <a:pt x="52442" y="30521"/>
                  </a:lnTo>
                  <a:lnTo>
                    <a:pt x="26587" y="61253"/>
                  </a:lnTo>
                  <a:lnTo>
                    <a:pt x="9697" y="94406"/>
                  </a:lnTo>
                  <a:lnTo>
                    <a:pt x="7430" y="118949"/>
                  </a:lnTo>
                  <a:lnTo>
                    <a:pt x="11491" y="143115"/>
                  </a:lnTo>
                  <a:lnTo>
                    <a:pt x="21095" y="161654"/>
                  </a:lnTo>
                  <a:lnTo>
                    <a:pt x="29271" y="167534"/>
                  </a:lnTo>
                  <a:lnTo>
                    <a:pt x="50834" y="174067"/>
                  </a:lnTo>
                  <a:lnTo>
                    <a:pt x="98808" y="170272"/>
                  </a:lnTo>
                  <a:lnTo>
                    <a:pt x="115814" y="16876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1907757" y="273740"/>
              <a:ext cx="82130" cy="191276"/>
            </a:xfrm>
            <a:custGeom>
              <a:avLst/>
              <a:gdLst/>
              <a:ahLst/>
              <a:cxnLst/>
              <a:rect l="0" t="0" r="0" b="0"/>
              <a:pathLst>
                <a:path w="82130" h="191276">
                  <a:moveTo>
                    <a:pt x="8429" y="84228"/>
                  </a:moveTo>
                  <a:lnTo>
                    <a:pt x="2840" y="100996"/>
                  </a:lnTo>
                  <a:lnTo>
                    <a:pt x="3533" y="108275"/>
                  </a:lnTo>
                  <a:lnTo>
                    <a:pt x="25701" y="166504"/>
                  </a:lnTo>
                  <a:lnTo>
                    <a:pt x="32873" y="188646"/>
                  </a:lnTo>
                  <a:lnTo>
                    <a:pt x="32914" y="191275"/>
                  </a:lnTo>
                  <a:lnTo>
                    <a:pt x="26720" y="181717"/>
                  </a:lnTo>
                  <a:lnTo>
                    <a:pt x="4985" y="125658"/>
                  </a:lnTo>
                  <a:lnTo>
                    <a:pt x="0" y="88965"/>
                  </a:lnTo>
                  <a:lnTo>
                    <a:pt x="4112" y="54046"/>
                  </a:lnTo>
                  <a:lnTo>
                    <a:pt x="12749" y="35329"/>
                  </a:lnTo>
                  <a:lnTo>
                    <a:pt x="18328" y="27062"/>
                  </a:lnTo>
                  <a:lnTo>
                    <a:pt x="33886" y="14758"/>
                  </a:lnTo>
                  <a:lnTo>
                    <a:pt x="51329" y="6559"/>
                  </a:lnTo>
                  <a:lnTo>
                    <a:pt x="82129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2081479" y="268151"/>
              <a:ext cx="182583" cy="208624"/>
            </a:xfrm>
            <a:custGeom>
              <a:avLst/>
              <a:gdLst/>
              <a:ahLst/>
              <a:cxnLst/>
              <a:rect l="0" t="0" r="0" b="0"/>
              <a:pathLst>
                <a:path w="182583" h="208624">
                  <a:moveTo>
                    <a:pt x="87391" y="5589"/>
                  </a:moveTo>
                  <a:lnTo>
                    <a:pt x="70623" y="0"/>
                  </a:lnTo>
                  <a:lnTo>
                    <a:pt x="53033" y="376"/>
                  </a:lnTo>
                  <a:lnTo>
                    <a:pt x="34686" y="5612"/>
                  </a:lnTo>
                  <a:lnTo>
                    <a:pt x="18733" y="15738"/>
                  </a:lnTo>
                  <a:lnTo>
                    <a:pt x="6963" y="31157"/>
                  </a:lnTo>
                  <a:lnTo>
                    <a:pt x="2187" y="40182"/>
                  </a:lnTo>
                  <a:lnTo>
                    <a:pt x="0" y="59568"/>
                  </a:lnTo>
                  <a:lnTo>
                    <a:pt x="1054" y="69651"/>
                  </a:lnTo>
                  <a:lnTo>
                    <a:pt x="5267" y="77543"/>
                  </a:lnTo>
                  <a:lnTo>
                    <a:pt x="19306" y="89431"/>
                  </a:lnTo>
                  <a:lnTo>
                    <a:pt x="27963" y="91900"/>
                  </a:lnTo>
                  <a:lnTo>
                    <a:pt x="82945" y="95912"/>
                  </a:lnTo>
                  <a:lnTo>
                    <a:pt x="134693" y="101810"/>
                  </a:lnTo>
                  <a:lnTo>
                    <a:pt x="161978" y="116897"/>
                  </a:lnTo>
                  <a:lnTo>
                    <a:pt x="177473" y="129539"/>
                  </a:lnTo>
                  <a:lnTo>
                    <a:pt x="181371" y="138525"/>
                  </a:lnTo>
                  <a:lnTo>
                    <a:pt x="182582" y="160988"/>
                  </a:lnTo>
                  <a:lnTo>
                    <a:pt x="178928" y="171190"/>
                  </a:lnTo>
                  <a:lnTo>
                    <a:pt x="165509" y="188764"/>
                  </a:lnTo>
                  <a:lnTo>
                    <a:pt x="138223" y="206223"/>
                  </a:lnTo>
                  <a:lnTo>
                    <a:pt x="115052" y="208623"/>
                  </a:lnTo>
                  <a:lnTo>
                    <a:pt x="52096" y="197560"/>
                  </a:lnTo>
                  <a:lnTo>
                    <a:pt x="34748" y="19510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2312328" y="283864"/>
              <a:ext cx="161869" cy="179390"/>
            </a:xfrm>
            <a:custGeom>
              <a:avLst/>
              <a:gdLst/>
              <a:ahLst/>
              <a:cxnLst/>
              <a:rect l="0" t="0" r="0" b="0"/>
              <a:pathLst>
                <a:path w="161869" h="179390">
                  <a:moveTo>
                    <a:pt x="14469" y="84633"/>
                  </a:moveTo>
                  <a:lnTo>
                    <a:pt x="57161" y="81513"/>
                  </a:lnTo>
                  <a:lnTo>
                    <a:pt x="108132" y="65505"/>
                  </a:lnTo>
                  <a:lnTo>
                    <a:pt x="124727" y="54295"/>
                  </a:lnTo>
                  <a:lnTo>
                    <a:pt x="128919" y="46860"/>
                  </a:lnTo>
                  <a:lnTo>
                    <a:pt x="130457" y="29240"/>
                  </a:lnTo>
                  <a:lnTo>
                    <a:pt x="126889" y="20798"/>
                  </a:lnTo>
                  <a:lnTo>
                    <a:pt x="113567" y="5179"/>
                  </a:lnTo>
                  <a:lnTo>
                    <a:pt x="105101" y="1248"/>
                  </a:lnTo>
                  <a:lnTo>
                    <a:pt x="86336" y="0"/>
                  </a:lnTo>
                  <a:lnTo>
                    <a:pt x="56040" y="11463"/>
                  </a:lnTo>
                  <a:lnTo>
                    <a:pt x="30426" y="29678"/>
                  </a:lnTo>
                  <a:lnTo>
                    <a:pt x="13608" y="55482"/>
                  </a:lnTo>
                  <a:lnTo>
                    <a:pt x="1216" y="90943"/>
                  </a:lnTo>
                  <a:lnTo>
                    <a:pt x="0" y="114344"/>
                  </a:lnTo>
                  <a:lnTo>
                    <a:pt x="1314" y="125497"/>
                  </a:lnTo>
                  <a:lnTo>
                    <a:pt x="12132" y="144129"/>
                  </a:lnTo>
                  <a:lnTo>
                    <a:pt x="28638" y="159039"/>
                  </a:lnTo>
                  <a:lnTo>
                    <a:pt x="47673" y="169565"/>
                  </a:lnTo>
                  <a:lnTo>
                    <a:pt x="96894" y="177449"/>
                  </a:lnTo>
                  <a:lnTo>
                    <a:pt x="142318" y="179006"/>
                  </a:lnTo>
                  <a:lnTo>
                    <a:pt x="161868" y="17938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2813294" y="129268"/>
              <a:ext cx="358608" cy="326266"/>
            </a:xfrm>
            <a:custGeom>
              <a:avLst/>
              <a:gdLst/>
              <a:ahLst/>
              <a:cxnLst/>
              <a:rect l="0" t="0" r="0" b="0"/>
              <a:pathLst>
                <a:path w="358608" h="326266">
                  <a:moveTo>
                    <a:pt x="155742" y="18130"/>
                  </a:moveTo>
                  <a:lnTo>
                    <a:pt x="144564" y="6952"/>
                  </a:lnTo>
                  <a:lnTo>
                    <a:pt x="126597" y="1464"/>
                  </a:lnTo>
                  <a:lnTo>
                    <a:pt x="115255" y="0"/>
                  </a:lnTo>
                  <a:lnTo>
                    <a:pt x="76935" y="9119"/>
                  </a:lnTo>
                  <a:lnTo>
                    <a:pt x="41535" y="32228"/>
                  </a:lnTo>
                  <a:lnTo>
                    <a:pt x="14408" y="61302"/>
                  </a:lnTo>
                  <a:lnTo>
                    <a:pt x="5189" y="88011"/>
                  </a:lnTo>
                  <a:lnTo>
                    <a:pt x="0" y="135932"/>
                  </a:lnTo>
                  <a:lnTo>
                    <a:pt x="1581" y="187175"/>
                  </a:lnTo>
                  <a:lnTo>
                    <a:pt x="12596" y="245714"/>
                  </a:lnTo>
                  <a:lnTo>
                    <a:pt x="25441" y="265898"/>
                  </a:lnTo>
                  <a:lnTo>
                    <a:pt x="62283" y="297919"/>
                  </a:lnTo>
                  <a:lnTo>
                    <a:pt x="124270" y="326265"/>
                  </a:lnTo>
                  <a:lnTo>
                    <a:pt x="161365" y="326109"/>
                  </a:lnTo>
                  <a:lnTo>
                    <a:pt x="215821" y="315575"/>
                  </a:lnTo>
                  <a:lnTo>
                    <a:pt x="268518" y="299110"/>
                  </a:lnTo>
                  <a:lnTo>
                    <a:pt x="290093" y="285730"/>
                  </a:lnTo>
                  <a:lnTo>
                    <a:pt x="315393" y="257296"/>
                  </a:lnTo>
                  <a:lnTo>
                    <a:pt x="341782" y="206360"/>
                  </a:lnTo>
                  <a:lnTo>
                    <a:pt x="358607" y="151238"/>
                  </a:lnTo>
                  <a:lnTo>
                    <a:pt x="356648" y="123303"/>
                  </a:lnTo>
                  <a:lnTo>
                    <a:pt x="336327" y="72830"/>
                  </a:lnTo>
                  <a:lnTo>
                    <a:pt x="311024" y="45386"/>
                  </a:lnTo>
                  <a:lnTo>
                    <a:pt x="252346" y="19409"/>
                  </a:lnTo>
                  <a:lnTo>
                    <a:pt x="219460" y="11100"/>
                  </a:lnTo>
                  <a:lnTo>
                    <a:pt x="187327" y="760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3232861" y="274379"/>
              <a:ext cx="127748" cy="349914"/>
            </a:xfrm>
            <a:custGeom>
              <a:avLst/>
              <a:gdLst/>
              <a:ahLst/>
              <a:cxnLst/>
              <a:rect l="0" t="0" r="0" b="0"/>
              <a:pathLst>
                <a:path w="127748" h="349914">
                  <a:moveTo>
                    <a:pt x="9916" y="136232"/>
                  </a:moveTo>
                  <a:lnTo>
                    <a:pt x="18980" y="194849"/>
                  </a:lnTo>
                  <a:lnTo>
                    <a:pt x="34626" y="249023"/>
                  </a:lnTo>
                  <a:lnTo>
                    <a:pt x="43263" y="301665"/>
                  </a:lnTo>
                  <a:lnTo>
                    <a:pt x="56941" y="349913"/>
                  </a:lnTo>
                  <a:lnTo>
                    <a:pt x="47318" y="321995"/>
                  </a:lnTo>
                  <a:lnTo>
                    <a:pt x="39148" y="261156"/>
                  </a:lnTo>
                  <a:lnTo>
                    <a:pt x="26998" y="206142"/>
                  </a:lnTo>
                  <a:lnTo>
                    <a:pt x="13333" y="144149"/>
                  </a:lnTo>
                  <a:lnTo>
                    <a:pt x="2488" y="92562"/>
                  </a:lnTo>
                  <a:lnTo>
                    <a:pt x="0" y="37659"/>
                  </a:lnTo>
                  <a:lnTo>
                    <a:pt x="5898" y="15992"/>
                  </a:lnTo>
                  <a:lnTo>
                    <a:pt x="10747" y="6939"/>
                  </a:lnTo>
                  <a:lnTo>
                    <a:pt x="17489" y="2074"/>
                  </a:lnTo>
                  <a:lnTo>
                    <a:pt x="25493" y="0"/>
                  </a:lnTo>
                  <a:lnTo>
                    <a:pt x="53525" y="2670"/>
                  </a:lnTo>
                  <a:lnTo>
                    <a:pt x="72582" y="9021"/>
                  </a:lnTo>
                  <a:lnTo>
                    <a:pt x="111162" y="38776"/>
                  </a:lnTo>
                  <a:lnTo>
                    <a:pt x="127002" y="64852"/>
                  </a:lnTo>
                  <a:lnTo>
                    <a:pt x="127747" y="73438"/>
                  </a:lnTo>
                  <a:lnTo>
                    <a:pt x="122337" y="89216"/>
                  </a:lnTo>
                  <a:lnTo>
                    <a:pt x="106137" y="111253"/>
                  </a:lnTo>
                  <a:lnTo>
                    <a:pt x="83876" y="119281"/>
                  </a:lnTo>
                  <a:lnTo>
                    <a:pt x="57995" y="121679"/>
                  </a:lnTo>
                  <a:lnTo>
                    <a:pt x="20444" y="11517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3411233" y="245659"/>
              <a:ext cx="126388" cy="175481"/>
            </a:xfrm>
            <a:custGeom>
              <a:avLst/>
              <a:gdLst/>
              <a:ahLst/>
              <a:cxnLst/>
              <a:rect l="0" t="0" r="0" b="0"/>
              <a:pathLst>
                <a:path w="126388" h="175481">
                  <a:moveTo>
                    <a:pt x="0" y="91252"/>
                  </a:moveTo>
                  <a:lnTo>
                    <a:pt x="58617" y="85663"/>
                  </a:lnTo>
                  <a:lnTo>
                    <a:pt x="103215" y="72124"/>
                  </a:lnTo>
                  <a:lnTo>
                    <a:pt x="120352" y="60914"/>
                  </a:lnTo>
                  <a:lnTo>
                    <a:pt x="124689" y="52310"/>
                  </a:lnTo>
                  <a:lnTo>
                    <a:pt x="126387" y="30271"/>
                  </a:lnTo>
                  <a:lnTo>
                    <a:pt x="122862" y="21352"/>
                  </a:lnTo>
                  <a:lnTo>
                    <a:pt x="109588" y="8323"/>
                  </a:lnTo>
                  <a:lnTo>
                    <a:pt x="88870" y="1752"/>
                  </a:lnTo>
                  <a:lnTo>
                    <a:pt x="76794" y="0"/>
                  </a:lnTo>
                  <a:lnTo>
                    <a:pt x="54017" y="4293"/>
                  </a:lnTo>
                  <a:lnTo>
                    <a:pt x="43030" y="8713"/>
                  </a:lnTo>
                  <a:lnTo>
                    <a:pt x="24584" y="26102"/>
                  </a:lnTo>
                  <a:lnTo>
                    <a:pt x="10926" y="49429"/>
                  </a:lnTo>
                  <a:lnTo>
                    <a:pt x="4856" y="75394"/>
                  </a:lnTo>
                  <a:lnTo>
                    <a:pt x="8397" y="102531"/>
                  </a:lnTo>
                  <a:lnTo>
                    <a:pt x="17770" y="127851"/>
                  </a:lnTo>
                  <a:lnTo>
                    <a:pt x="29734" y="146903"/>
                  </a:lnTo>
                  <a:lnTo>
                    <a:pt x="49090" y="160050"/>
                  </a:lnTo>
                  <a:lnTo>
                    <a:pt x="94756" y="17548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3621803" y="263212"/>
              <a:ext cx="73700" cy="169414"/>
            </a:xfrm>
            <a:custGeom>
              <a:avLst/>
              <a:gdLst/>
              <a:ahLst/>
              <a:cxnLst/>
              <a:rect l="0" t="0" r="0" b="0"/>
              <a:pathLst>
                <a:path w="73700" h="169414">
                  <a:moveTo>
                    <a:pt x="0" y="73699"/>
                  </a:moveTo>
                  <a:lnTo>
                    <a:pt x="14654" y="135792"/>
                  </a:lnTo>
                  <a:lnTo>
                    <a:pt x="24749" y="168136"/>
                  </a:lnTo>
                  <a:lnTo>
                    <a:pt x="27028" y="169413"/>
                  </a:lnTo>
                  <a:lnTo>
                    <a:pt x="29560" y="155233"/>
                  </a:lnTo>
                  <a:lnTo>
                    <a:pt x="19866" y="104930"/>
                  </a:lnTo>
                  <a:lnTo>
                    <a:pt x="5692" y="52596"/>
                  </a:lnTo>
                  <a:lnTo>
                    <a:pt x="7599" y="31565"/>
                  </a:lnTo>
                  <a:lnTo>
                    <a:pt x="15465" y="13639"/>
                  </a:lnTo>
                  <a:lnTo>
                    <a:pt x="20838" y="5583"/>
                  </a:lnTo>
                  <a:lnTo>
                    <a:pt x="27930" y="1382"/>
                  </a:lnTo>
                  <a:lnTo>
                    <a:pt x="73699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3793843" y="294600"/>
              <a:ext cx="175401" cy="137069"/>
            </a:xfrm>
            <a:custGeom>
              <a:avLst/>
              <a:gdLst/>
              <a:ahLst/>
              <a:cxnLst/>
              <a:rect l="0" t="0" r="0" b="0"/>
              <a:pathLst>
                <a:path w="175401" h="137069">
                  <a:moveTo>
                    <a:pt x="91172" y="84425"/>
                  </a:moveTo>
                  <a:lnTo>
                    <a:pt x="88052" y="41734"/>
                  </a:lnTo>
                  <a:lnTo>
                    <a:pt x="85583" y="31398"/>
                  </a:lnTo>
                  <a:lnTo>
                    <a:pt x="73480" y="13674"/>
                  </a:lnTo>
                  <a:lnTo>
                    <a:pt x="65340" y="5673"/>
                  </a:lnTo>
                  <a:lnTo>
                    <a:pt x="55233" y="1508"/>
                  </a:lnTo>
                  <a:lnTo>
                    <a:pt x="31526" y="0"/>
                  </a:lnTo>
                  <a:lnTo>
                    <a:pt x="22162" y="3575"/>
                  </a:lnTo>
                  <a:lnTo>
                    <a:pt x="8638" y="16907"/>
                  </a:lnTo>
                  <a:lnTo>
                    <a:pt x="1848" y="37649"/>
                  </a:lnTo>
                  <a:lnTo>
                    <a:pt x="0" y="61296"/>
                  </a:lnTo>
                  <a:lnTo>
                    <a:pt x="11388" y="115738"/>
                  </a:lnTo>
                  <a:lnTo>
                    <a:pt x="18096" y="122848"/>
                  </a:lnTo>
                  <a:lnTo>
                    <a:pt x="38026" y="130748"/>
                  </a:lnTo>
                  <a:lnTo>
                    <a:pt x="47553" y="130515"/>
                  </a:lnTo>
                  <a:lnTo>
                    <a:pt x="64377" y="124017"/>
                  </a:lnTo>
                  <a:lnTo>
                    <a:pt x="76533" y="110210"/>
                  </a:lnTo>
                  <a:lnTo>
                    <a:pt x="84666" y="91206"/>
                  </a:lnTo>
                  <a:lnTo>
                    <a:pt x="88280" y="67162"/>
                  </a:lnTo>
                  <a:lnTo>
                    <a:pt x="91584" y="63558"/>
                  </a:lnTo>
                  <a:lnTo>
                    <a:pt x="96126" y="65834"/>
                  </a:lnTo>
                  <a:lnTo>
                    <a:pt x="146185" y="121711"/>
                  </a:lnTo>
                  <a:lnTo>
                    <a:pt x="175400" y="13706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4025179" y="136870"/>
              <a:ext cx="28293" cy="315856"/>
            </a:xfrm>
            <a:custGeom>
              <a:avLst/>
              <a:gdLst/>
              <a:ahLst/>
              <a:cxnLst/>
              <a:rect l="0" t="0" r="0" b="0"/>
              <a:pathLst>
                <a:path w="28293" h="315856">
                  <a:moveTo>
                    <a:pt x="7235" y="0"/>
                  </a:moveTo>
                  <a:lnTo>
                    <a:pt x="0" y="27556"/>
                  </a:lnTo>
                  <a:lnTo>
                    <a:pt x="477" y="86898"/>
                  </a:lnTo>
                  <a:lnTo>
                    <a:pt x="5233" y="137662"/>
                  </a:lnTo>
                  <a:lnTo>
                    <a:pt x="9761" y="189747"/>
                  </a:lnTo>
                  <a:lnTo>
                    <a:pt x="15393" y="242225"/>
                  </a:lnTo>
                  <a:lnTo>
                    <a:pt x="20181" y="285460"/>
                  </a:lnTo>
                  <a:lnTo>
                    <a:pt x="28292" y="3158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3927129" y="231626"/>
              <a:ext cx="210571" cy="21058"/>
            </a:xfrm>
            <a:custGeom>
              <a:avLst/>
              <a:gdLst/>
              <a:ahLst/>
              <a:cxnLst/>
              <a:rect l="0" t="0" r="0" b="0"/>
              <a:pathLst>
                <a:path w="210571" h="21058">
                  <a:moveTo>
                    <a:pt x="210570" y="0"/>
                  </a:moveTo>
                  <a:lnTo>
                    <a:pt x="167878" y="3120"/>
                  </a:lnTo>
                  <a:lnTo>
                    <a:pt x="106162" y="9553"/>
                  </a:lnTo>
                  <a:lnTo>
                    <a:pt x="47140" y="13456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4179813" y="294797"/>
              <a:ext cx="10530" cy="126343"/>
            </a:xfrm>
            <a:custGeom>
              <a:avLst/>
              <a:gdLst/>
              <a:ahLst/>
              <a:cxnLst/>
              <a:rect l="0" t="0" r="0" b="0"/>
              <a:pathLst>
                <a:path w="10530" h="126343">
                  <a:moveTo>
                    <a:pt x="0" y="0"/>
                  </a:moveTo>
                  <a:lnTo>
                    <a:pt x="0" y="48931"/>
                  </a:lnTo>
                  <a:lnTo>
                    <a:pt x="7236" y="110429"/>
                  </a:lnTo>
                  <a:lnTo>
                    <a:pt x="10529" y="1263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4179813" y="15792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4303013" y="252683"/>
              <a:ext cx="121891" cy="139158"/>
            </a:xfrm>
            <a:custGeom>
              <a:avLst/>
              <a:gdLst/>
              <a:ahLst/>
              <a:cxnLst/>
              <a:rect l="0" t="0" r="0" b="0"/>
              <a:pathLst>
                <a:path w="121891" h="139158">
                  <a:moveTo>
                    <a:pt x="66313" y="10529"/>
                  </a:moveTo>
                  <a:lnTo>
                    <a:pt x="43956" y="10529"/>
                  </a:lnTo>
                  <a:lnTo>
                    <a:pt x="26741" y="16768"/>
                  </a:lnTo>
                  <a:lnTo>
                    <a:pt x="18875" y="21707"/>
                  </a:lnTo>
                  <a:lnTo>
                    <a:pt x="7015" y="36554"/>
                  </a:lnTo>
                  <a:lnTo>
                    <a:pt x="2214" y="45427"/>
                  </a:lnTo>
                  <a:lnTo>
                    <a:pt x="0" y="67763"/>
                  </a:lnTo>
                  <a:lnTo>
                    <a:pt x="4085" y="92118"/>
                  </a:lnTo>
                  <a:lnTo>
                    <a:pt x="13700" y="114641"/>
                  </a:lnTo>
                  <a:lnTo>
                    <a:pt x="28891" y="130111"/>
                  </a:lnTo>
                  <a:lnTo>
                    <a:pt x="37856" y="135874"/>
                  </a:lnTo>
                  <a:lnTo>
                    <a:pt x="60294" y="139157"/>
                  </a:lnTo>
                  <a:lnTo>
                    <a:pt x="83525" y="135547"/>
                  </a:lnTo>
                  <a:lnTo>
                    <a:pt x="101649" y="126144"/>
                  </a:lnTo>
                  <a:lnTo>
                    <a:pt x="114384" y="111046"/>
                  </a:lnTo>
                  <a:lnTo>
                    <a:pt x="119417" y="102107"/>
                  </a:lnTo>
                  <a:lnTo>
                    <a:pt x="121890" y="79696"/>
                  </a:lnTo>
                  <a:lnTo>
                    <a:pt x="113946" y="32770"/>
                  </a:lnTo>
                  <a:lnTo>
                    <a:pt x="104641" y="17294"/>
                  </a:lnTo>
                  <a:lnTo>
                    <a:pt x="8737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4474611" y="233025"/>
              <a:ext cx="168457" cy="156530"/>
            </a:xfrm>
            <a:custGeom>
              <a:avLst/>
              <a:gdLst/>
              <a:ahLst/>
              <a:cxnLst/>
              <a:rect l="0" t="0" r="0" b="0"/>
              <a:pathLst>
                <a:path w="168457" h="156530">
                  <a:moveTo>
                    <a:pt x="0" y="40715"/>
                  </a:moveTo>
                  <a:lnTo>
                    <a:pt x="14654" y="99332"/>
                  </a:lnTo>
                  <a:lnTo>
                    <a:pt x="25858" y="138082"/>
                  </a:lnTo>
                  <a:lnTo>
                    <a:pt x="16331" y="110599"/>
                  </a:lnTo>
                  <a:lnTo>
                    <a:pt x="12248" y="76110"/>
                  </a:lnTo>
                  <a:lnTo>
                    <a:pt x="16627" y="41844"/>
                  </a:lnTo>
                  <a:lnTo>
                    <a:pt x="30923" y="9464"/>
                  </a:lnTo>
                  <a:lnTo>
                    <a:pt x="39333" y="3504"/>
                  </a:lnTo>
                  <a:lnTo>
                    <a:pt x="61155" y="0"/>
                  </a:lnTo>
                  <a:lnTo>
                    <a:pt x="83332" y="5462"/>
                  </a:lnTo>
                  <a:lnTo>
                    <a:pt x="112429" y="21691"/>
                  </a:lnTo>
                  <a:lnTo>
                    <a:pt x="127177" y="35770"/>
                  </a:lnTo>
                  <a:lnTo>
                    <a:pt x="150094" y="83565"/>
                  </a:lnTo>
                  <a:lnTo>
                    <a:pt x="165229" y="137663"/>
                  </a:lnTo>
                  <a:lnTo>
                    <a:pt x="168456" y="156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4694886" y="175966"/>
              <a:ext cx="148917" cy="218117"/>
            </a:xfrm>
            <a:custGeom>
              <a:avLst/>
              <a:gdLst/>
              <a:ahLst/>
              <a:cxnLst/>
              <a:rect l="0" t="0" r="0" b="0"/>
              <a:pathLst>
                <a:path w="148917" h="218117">
                  <a:moveTo>
                    <a:pt x="127166" y="13546"/>
                  </a:moveTo>
                  <a:lnTo>
                    <a:pt x="104809" y="2368"/>
                  </a:lnTo>
                  <a:lnTo>
                    <a:pt x="84474" y="0"/>
                  </a:lnTo>
                  <a:lnTo>
                    <a:pt x="42823" y="8011"/>
                  </a:lnTo>
                  <a:lnTo>
                    <a:pt x="16907" y="23085"/>
                  </a:lnTo>
                  <a:lnTo>
                    <a:pt x="4853" y="38843"/>
                  </a:lnTo>
                  <a:lnTo>
                    <a:pt x="0" y="47958"/>
                  </a:lnTo>
                  <a:lnTo>
                    <a:pt x="275" y="55205"/>
                  </a:lnTo>
                  <a:lnTo>
                    <a:pt x="3967" y="61206"/>
                  </a:lnTo>
                  <a:lnTo>
                    <a:pt x="17429" y="70993"/>
                  </a:lnTo>
                  <a:lnTo>
                    <a:pt x="45908" y="81910"/>
                  </a:lnTo>
                  <a:lnTo>
                    <a:pt x="81122" y="88005"/>
                  </a:lnTo>
                  <a:lnTo>
                    <a:pt x="107414" y="103588"/>
                  </a:lnTo>
                  <a:lnTo>
                    <a:pt x="144423" y="136682"/>
                  </a:lnTo>
                  <a:lnTo>
                    <a:pt x="148029" y="145940"/>
                  </a:lnTo>
                  <a:lnTo>
                    <a:pt x="148916" y="168704"/>
                  </a:lnTo>
                  <a:lnTo>
                    <a:pt x="137250" y="202239"/>
                  </a:lnTo>
                  <a:lnTo>
                    <a:pt x="129209" y="209531"/>
                  </a:lnTo>
                  <a:lnTo>
                    <a:pt x="107797" y="217634"/>
                  </a:lnTo>
                  <a:lnTo>
                    <a:pt x="85802" y="218116"/>
                  </a:lnTo>
                  <a:lnTo>
                    <a:pt x="65498" y="213261"/>
                  </a:lnTo>
                  <a:lnTo>
                    <a:pt x="32409" y="19253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5017477" y="102089"/>
              <a:ext cx="328652" cy="276521"/>
            </a:xfrm>
            <a:custGeom>
              <a:avLst/>
              <a:gdLst/>
              <a:ahLst/>
              <a:cxnLst/>
              <a:rect l="0" t="0" r="0" b="0"/>
              <a:pathLst>
                <a:path w="328652" h="276521">
                  <a:moveTo>
                    <a:pt x="67787" y="266408"/>
                  </a:moveTo>
                  <a:lnTo>
                    <a:pt x="70906" y="223716"/>
                  </a:lnTo>
                  <a:lnTo>
                    <a:pt x="85745" y="170406"/>
                  </a:lnTo>
                  <a:lnTo>
                    <a:pt x="102936" y="109934"/>
                  </a:lnTo>
                  <a:lnTo>
                    <a:pt x="120437" y="47696"/>
                  </a:lnTo>
                  <a:lnTo>
                    <a:pt x="134469" y="3667"/>
                  </a:lnTo>
                  <a:lnTo>
                    <a:pt x="139148" y="0"/>
                  </a:lnTo>
                  <a:lnTo>
                    <a:pt x="144606" y="1065"/>
                  </a:lnTo>
                  <a:lnTo>
                    <a:pt x="150585" y="5285"/>
                  </a:lnTo>
                  <a:lnTo>
                    <a:pt x="170179" y="33580"/>
                  </a:lnTo>
                  <a:lnTo>
                    <a:pt x="197760" y="92299"/>
                  </a:lnTo>
                  <a:lnTo>
                    <a:pt x="222619" y="147051"/>
                  </a:lnTo>
                  <a:lnTo>
                    <a:pt x="250319" y="197598"/>
                  </a:lnTo>
                  <a:lnTo>
                    <a:pt x="288428" y="260351"/>
                  </a:lnTo>
                  <a:lnTo>
                    <a:pt x="295599" y="269389"/>
                  </a:lnTo>
                  <a:lnTo>
                    <a:pt x="296871" y="274244"/>
                  </a:lnTo>
                  <a:lnTo>
                    <a:pt x="294209" y="276311"/>
                  </a:lnTo>
                  <a:lnTo>
                    <a:pt x="288925" y="276520"/>
                  </a:lnTo>
                  <a:lnTo>
                    <a:pt x="226257" y="238526"/>
                  </a:lnTo>
                  <a:lnTo>
                    <a:pt x="168066" y="203059"/>
                  </a:lnTo>
                  <a:lnTo>
                    <a:pt x="113418" y="175429"/>
                  </a:lnTo>
                  <a:lnTo>
                    <a:pt x="56552" y="147366"/>
                  </a:lnTo>
                  <a:lnTo>
                    <a:pt x="10022" y="127167"/>
                  </a:lnTo>
                  <a:lnTo>
                    <a:pt x="1201" y="120938"/>
                  </a:lnTo>
                  <a:lnTo>
                    <a:pt x="0" y="116785"/>
                  </a:lnTo>
                  <a:lnTo>
                    <a:pt x="3878" y="114017"/>
                  </a:lnTo>
                  <a:lnTo>
                    <a:pt x="58118" y="97514"/>
                  </a:lnTo>
                  <a:lnTo>
                    <a:pt x="92218" y="90413"/>
                  </a:lnTo>
                  <a:lnTo>
                    <a:pt x="145662" y="82425"/>
                  </a:lnTo>
                  <a:lnTo>
                    <a:pt x="201280" y="76817"/>
                  </a:lnTo>
                  <a:lnTo>
                    <a:pt x="260446" y="65658"/>
                  </a:lnTo>
                  <a:lnTo>
                    <a:pt x="316933" y="52189"/>
                  </a:lnTo>
                  <a:lnTo>
                    <a:pt x="323962" y="53405"/>
                  </a:lnTo>
                  <a:lnTo>
                    <a:pt x="327477" y="57725"/>
                  </a:lnTo>
                  <a:lnTo>
                    <a:pt x="328651" y="64115"/>
                  </a:lnTo>
                  <a:lnTo>
                    <a:pt x="327094" y="70715"/>
                  </a:lnTo>
                  <a:lnTo>
                    <a:pt x="313725" y="91182"/>
                  </a:lnTo>
                  <a:lnTo>
                    <a:pt x="253706" y="154110"/>
                  </a:lnTo>
                  <a:lnTo>
                    <a:pt x="193200" y="206357"/>
                  </a:lnTo>
                  <a:lnTo>
                    <a:pt x="141486" y="24535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715937" y="452725"/>
              <a:ext cx="4190343" cy="178985"/>
            </a:xfrm>
            <a:custGeom>
              <a:avLst/>
              <a:gdLst/>
              <a:ahLst/>
              <a:cxnLst/>
              <a:rect l="0" t="0" r="0" b="0"/>
              <a:pathLst>
                <a:path w="4190343" h="178985">
                  <a:moveTo>
                    <a:pt x="4190342" y="21057"/>
                  </a:moveTo>
                  <a:lnTo>
                    <a:pt x="4131726" y="21057"/>
                  </a:lnTo>
                  <a:lnTo>
                    <a:pt x="4076382" y="19887"/>
                  </a:lnTo>
                  <a:lnTo>
                    <a:pt x="4027375" y="13821"/>
                  </a:lnTo>
                  <a:lnTo>
                    <a:pt x="3975809" y="11504"/>
                  </a:lnTo>
                  <a:lnTo>
                    <a:pt x="3924656" y="10817"/>
                  </a:lnTo>
                  <a:lnTo>
                    <a:pt x="3861737" y="10586"/>
                  </a:lnTo>
                  <a:lnTo>
                    <a:pt x="3807539" y="10545"/>
                  </a:lnTo>
                  <a:lnTo>
                    <a:pt x="3753265" y="10533"/>
                  </a:lnTo>
                  <a:lnTo>
                    <a:pt x="3701310" y="10530"/>
                  </a:lnTo>
                  <a:lnTo>
                    <a:pt x="3644581" y="10529"/>
                  </a:lnTo>
                  <a:lnTo>
                    <a:pt x="3590728" y="10529"/>
                  </a:lnTo>
                  <a:lnTo>
                    <a:pt x="3537727" y="10528"/>
                  </a:lnTo>
                  <a:lnTo>
                    <a:pt x="3481859" y="7409"/>
                  </a:lnTo>
                  <a:lnTo>
                    <a:pt x="3423971" y="2195"/>
                  </a:lnTo>
                  <a:lnTo>
                    <a:pt x="3369774" y="650"/>
                  </a:lnTo>
                  <a:lnTo>
                    <a:pt x="3313551" y="193"/>
                  </a:lnTo>
                  <a:lnTo>
                    <a:pt x="3255559" y="57"/>
                  </a:lnTo>
                  <a:lnTo>
                    <a:pt x="3201331" y="17"/>
                  </a:lnTo>
                  <a:lnTo>
                    <a:pt x="3148219" y="5"/>
                  </a:lnTo>
                  <a:lnTo>
                    <a:pt x="3095437" y="1"/>
                  </a:lnTo>
                  <a:lnTo>
                    <a:pt x="3039634" y="0"/>
                  </a:lnTo>
                  <a:lnTo>
                    <a:pt x="2981765" y="0"/>
                  </a:lnTo>
                  <a:lnTo>
                    <a:pt x="2927575" y="0"/>
                  </a:lnTo>
                  <a:lnTo>
                    <a:pt x="2871354" y="3119"/>
                  </a:lnTo>
                  <a:lnTo>
                    <a:pt x="2813362" y="8333"/>
                  </a:lnTo>
                  <a:lnTo>
                    <a:pt x="2759134" y="9878"/>
                  </a:lnTo>
                  <a:lnTo>
                    <a:pt x="2702903" y="10336"/>
                  </a:lnTo>
                  <a:lnTo>
                    <a:pt x="2641788" y="10471"/>
                  </a:lnTo>
                  <a:lnTo>
                    <a:pt x="2582346" y="10511"/>
                  </a:lnTo>
                  <a:lnTo>
                    <a:pt x="2527689" y="10523"/>
                  </a:lnTo>
                  <a:lnTo>
                    <a:pt x="2471329" y="10527"/>
                  </a:lnTo>
                  <a:lnTo>
                    <a:pt x="2419535" y="13648"/>
                  </a:lnTo>
                  <a:lnTo>
                    <a:pt x="2372603" y="18862"/>
                  </a:lnTo>
                  <a:lnTo>
                    <a:pt x="2320483" y="20406"/>
                  </a:lnTo>
                  <a:lnTo>
                    <a:pt x="2269165" y="20864"/>
                  </a:lnTo>
                  <a:lnTo>
                    <a:pt x="2212626" y="21000"/>
                  </a:lnTo>
                  <a:lnTo>
                    <a:pt x="2155709" y="21040"/>
                  </a:lnTo>
                  <a:lnTo>
                    <a:pt x="2097511" y="24171"/>
                  </a:lnTo>
                  <a:lnTo>
                    <a:pt x="2036983" y="29389"/>
                  </a:lnTo>
                  <a:lnTo>
                    <a:pt x="1992101" y="30609"/>
                  </a:lnTo>
                  <a:lnTo>
                    <a:pt x="1930881" y="32466"/>
                  </a:lnTo>
                  <a:lnTo>
                    <a:pt x="1870736" y="39862"/>
                  </a:lnTo>
                  <a:lnTo>
                    <a:pt x="1817322" y="41447"/>
                  </a:lnTo>
                  <a:lnTo>
                    <a:pt x="1757042" y="41916"/>
                  </a:lnTo>
                  <a:lnTo>
                    <a:pt x="1700967" y="45175"/>
                  </a:lnTo>
                  <a:lnTo>
                    <a:pt x="1648477" y="50430"/>
                  </a:lnTo>
                  <a:lnTo>
                    <a:pt x="1594710" y="55106"/>
                  </a:lnTo>
                  <a:lnTo>
                    <a:pt x="1546024" y="60781"/>
                  </a:lnTo>
                  <a:lnTo>
                    <a:pt x="1488314" y="62463"/>
                  </a:lnTo>
                  <a:lnTo>
                    <a:pt x="1444092" y="62856"/>
                  </a:lnTo>
                  <a:lnTo>
                    <a:pt x="1382073" y="63078"/>
                  </a:lnTo>
                  <a:lnTo>
                    <a:pt x="1321129" y="66272"/>
                  </a:lnTo>
                  <a:lnTo>
                    <a:pt x="1273500" y="71499"/>
                  </a:lnTo>
                  <a:lnTo>
                    <a:pt x="1210645" y="73047"/>
                  </a:lnTo>
                  <a:lnTo>
                    <a:pt x="1156926" y="76626"/>
                  </a:lnTo>
                  <a:lnTo>
                    <a:pt x="1101744" y="82726"/>
                  </a:lnTo>
                  <a:lnTo>
                    <a:pt x="1048620" y="83783"/>
                  </a:lnTo>
                  <a:lnTo>
                    <a:pt x="999604" y="84096"/>
                  </a:lnTo>
                  <a:lnTo>
                    <a:pt x="944267" y="84189"/>
                  </a:lnTo>
                  <a:lnTo>
                    <a:pt x="894595" y="84216"/>
                  </a:lnTo>
                  <a:lnTo>
                    <a:pt x="833475" y="89814"/>
                  </a:lnTo>
                  <a:lnTo>
                    <a:pt x="790403" y="92560"/>
                  </a:lnTo>
                  <a:lnTo>
                    <a:pt x="736052" y="97225"/>
                  </a:lnTo>
                  <a:lnTo>
                    <a:pt x="688363" y="102897"/>
                  </a:lnTo>
                  <a:lnTo>
                    <a:pt x="626659" y="104577"/>
                  </a:lnTo>
                  <a:lnTo>
                    <a:pt x="568992" y="108195"/>
                  </a:lnTo>
                  <a:lnTo>
                    <a:pt x="512477" y="114308"/>
                  </a:lnTo>
                  <a:lnTo>
                    <a:pt x="459979" y="123922"/>
                  </a:lnTo>
                  <a:lnTo>
                    <a:pt x="400803" y="132514"/>
                  </a:lnTo>
                  <a:lnTo>
                    <a:pt x="344014" y="136749"/>
                  </a:lnTo>
                  <a:lnTo>
                    <a:pt x="283255" y="143724"/>
                  </a:lnTo>
                  <a:lnTo>
                    <a:pt x="224307" y="147480"/>
                  </a:lnTo>
                  <a:lnTo>
                    <a:pt x="168050" y="155517"/>
                  </a:lnTo>
                  <a:lnTo>
                    <a:pt x="117813" y="163040"/>
                  </a:lnTo>
                  <a:lnTo>
                    <a:pt x="68053" y="166851"/>
                  </a:lnTo>
                  <a:lnTo>
                    <a:pt x="11388" y="176578"/>
                  </a:lnTo>
                  <a:lnTo>
                    <a:pt x="0" y="1789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2" name="Group 51"/>
          <p:cNvGrpSpPr/>
          <p:nvPr/>
        </p:nvGrpSpPr>
        <p:grpSpPr>
          <a:xfrm>
            <a:off x="4253513" y="747523"/>
            <a:ext cx="2697468" cy="591982"/>
            <a:chOff x="4253513" y="747523"/>
            <a:chExt cx="2697468" cy="591982"/>
          </a:xfrm>
        </p:grpSpPr>
        <p:sp>
          <p:nvSpPr>
            <p:cNvPr id="38" name="Freeform 37"/>
            <p:cNvSpPr/>
            <p:nvPr/>
          </p:nvSpPr>
          <p:spPr>
            <a:xfrm>
              <a:off x="4253513" y="948734"/>
              <a:ext cx="574488" cy="219930"/>
            </a:xfrm>
            <a:custGeom>
              <a:avLst/>
              <a:gdLst/>
              <a:ahLst/>
              <a:cxnLst/>
              <a:rect l="0" t="0" r="0" b="0"/>
              <a:pathLst>
                <a:path w="574488" h="219930">
                  <a:moveTo>
                    <a:pt x="0" y="135701"/>
                  </a:moveTo>
                  <a:lnTo>
                    <a:pt x="58616" y="135701"/>
                  </a:lnTo>
                  <a:lnTo>
                    <a:pt x="121452" y="127368"/>
                  </a:lnTo>
                  <a:lnTo>
                    <a:pt x="170127" y="125823"/>
                  </a:lnTo>
                  <a:lnTo>
                    <a:pt x="221593" y="125365"/>
                  </a:lnTo>
                  <a:lnTo>
                    <a:pt x="273887" y="125229"/>
                  </a:lnTo>
                  <a:lnTo>
                    <a:pt x="332781" y="130773"/>
                  </a:lnTo>
                  <a:lnTo>
                    <a:pt x="387785" y="134727"/>
                  </a:lnTo>
                  <a:lnTo>
                    <a:pt x="436733" y="135412"/>
                  </a:lnTo>
                  <a:lnTo>
                    <a:pt x="488281" y="135615"/>
                  </a:lnTo>
                  <a:lnTo>
                    <a:pt x="538259" y="136845"/>
                  </a:lnTo>
                  <a:lnTo>
                    <a:pt x="564440" y="141279"/>
                  </a:lnTo>
                  <a:lnTo>
                    <a:pt x="570485" y="139419"/>
                  </a:lnTo>
                  <a:lnTo>
                    <a:pt x="572176" y="134670"/>
                  </a:lnTo>
                  <a:lnTo>
                    <a:pt x="570964" y="127995"/>
                  </a:lnTo>
                  <a:lnTo>
                    <a:pt x="560258" y="114338"/>
                  </a:lnTo>
                  <a:lnTo>
                    <a:pt x="501521" y="72503"/>
                  </a:lnTo>
                  <a:lnTo>
                    <a:pt x="443077" y="37431"/>
                  </a:lnTo>
                  <a:lnTo>
                    <a:pt x="386122" y="0"/>
                  </a:lnTo>
                  <a:lnTo>
                    <a:pt x="405644" y="9936"/>
                  </a:lnTo>
                  <a:lnTo>
                    <a:pt x="443295" y="29100"/>
                  </a:lnTo>
                  <a:lnTo>
                    <a:pt x="505238" y="85720"/>
                  </a:lnTo>
                  <a:lnTo>
                    <a:pt x="566130" y="135651"/>
                  </a:lnTo>
                  <a:lnTo>
                    <a:pt x="573952" y="142687"/>
                  </a:lnTo>
                  <a:lnTo>
                    <a:pt x="574487" y="149717"/>
                  </a:lnTo>
                  <a:lnTo>
                    <a:pt x="570165" y="156743"/>
                  </a:lnTo>
                  <a:lnTo>
                    <a:pt x="562603" y="163767"/>
                  </a:lnTo>
                  <a:lnTo>
                    <a:pt x="541724" y="171571"/>
                  </a:lnTo>
                  <a:lnTo>
                    <a:pt x="518017" y="177380"/>
                  </a:lnTo>
                  <a:lnTo>
                    <a:pt x="457943" y="201169"/>
                  </a:lnTo>
                  <a:lnTo>
                    <a:pt x="400083" y="2199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5009377" y="905450"/>
              <a:ext cx="325689" cy="291896"/>
            </a:xfrm>
            <a:custGeom>
              <a:avLst/>
              <a:gdLst/>
              <a:ahLst/>
              <a:cxnLst/>
              <a:rect l="0" t="0" r="0" b="0"/>
              <a:pathLst>
                <a:path w="325689" h="291896">
                  <a:moveTo>
                    <a:pt x="181172" y="31586"/>
                  </a:moveTo>
                  <a:lnTo>
                    <a:pt x="143694" y="23253"/>
                  </a:lnTo>
                  <a:lnTo>
                    <a:pt x="108846" y="24827"/>
                  </a:lnTo>
                  <a:lnTo>
                    <a:pt x="87026" y="30922"/>
                  </a:lnTo>
                  <a:lnTo>
                    <a:pt x="65630" y="41429"/>
                  </a:lnTo>
                  <a:lnTo>
                    <a:pt x="16866" y="90032"/>
                  </a:lnTo>
                  <a:lnTo>
                    <a:pt x="947" y="123123"/>
                  </a:lnTo>
                  <a:lnTo>
                    <a:pt x="0" y="168152"/>
                  </a:lnTo>
                  <a:lnTo>
                    <a:pt x="7128" y="207361"/>
                  </a:lnTo>
                  <a:lnTo>
                    <a:pt x="27828" y="241205"/>
                  </a:lnTo>
                  <a:lnTo>
                    <a:pt x="61777" y="267870"/>
                  </a:lnTo>
                  <a:lnTo>
                    <a:pt x="95883" y="285000"/>
                  </a:lnTo>
                  <a:lnTo>
                    <a:pt x="133804" y="291895"/>
                  </a:lnTo>
                  <a:lnTo>
                    <a:pt x="187370" y="285819"/>
                  </a:lnTo>
                  <a:lnTo>
                    <a:pt x="232959" y="270235"/>
                  </a:lnTo>
                  <a:lnTo>
                    <a:pt x="285174" y="237015"/>
                  </a:lnTo>
                  <a:lnTo>
                    <a:pt x="301875" y="218814"/>
                  </a:lnTo>
                  <a:lnTo>
                    <a:pt x="318841" y="183247"/>
                  </a:lnTo>
                  <a:lnTo>
                    <a:pt x="325688" y="137484"/>
                  </a:lnTo>
                  <a:lnTo>
                    <a:pt x="321050" y="110237"/>
                  </a:lnTo>
                  <a:lnTo>
                    <a:pt x="299009" y="64149"/>
                  </a:lnTo>
                  <a:lnTo>
                    <a:pt x="278998" y="37465"/>
                  </a:lnTo>
                  <a:lnTo>
                    <a:pt x="235952" y="11765"/>
                  </a:lnTo>
                  <a:lnTo>
                    <a:pt x="212757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5401253" y="1034145"/>
              <a:ext cx="129544" cy="305360"/>
            </a:xfrm>
            <a:custGeom>
              <a:avLst/>
              <a:gdLst/>
              <a:ahLst/>
              <a:cxnLst/>
              <a:rect l="0" t="0" r="0" b="0"/>
              <a:pathLst>
                <a:path w="129544" h="305360">
                  <a:moveTo>
                    <a:pt x="20923" y="123989"/>
                  </a:moveTo>
                  <a:lnTo>
                    <a:pt x="12590" y="161467"/>
                  </a:lnTo>
                  <a:lnTo>
                    <a:pt x="10828" y="212891"/>
                  </a:lnTo>
                  <a:lnTo>
                    <a:pt x="18886" y="268109"/>
                  </a:lnTo>
                  <a:lnTo>
                    <a:pt x="25087" y="296057"/>
                  </a:lnTo>
                  <a:lnTo>
                    <a:pt x="24869" y="303042"/>
                  </a:lnTo>
                  <a:lnTo>
                    <a:pt x="22383" y="305359"/>
                  </a:lnTo>
                  <a:lnTo>
                    <a:pt x="18387" y="304564"/>
                  </a:lnTo>
                  <a:lnTo>
                    <a:pt x="13947" y="288083"/>
                  </a:lnTo>
                  <a:lnTo>
                    <a:pt x="11096" y="229842"/>
                  </a:lnTo>
                  <a:lnTo>
                    <a:pt x="3297" y="170418"/>
                  </a:lnTo>
                  <a:lnTo>
                    <a:pt x="544" y="113620"/>
                  </a:lnTo>
                  <a:lnTo>
                    <a:pt x="0" y="51751"/>
                  </a:lnTo>
                  <a:lnTo>
                    <a:pt x="11084" y="11728"/>
                  </a:lnTo>
                  <a:lnTo>
                    <a:pt x="19043" y="4695"/>
                  </a:lnTo>
                  <a:lnTo>
                    <a:pt x="29028" y="1176"/>
                  </a:lnTo>
                  <a:lnTo>
                    <a:pt x="40364" y="0"/>
                  </a:lnTo>
                  <a:lnTo>
                    <a:pt x="59199" y="4932"/>
                  </a:lnTo>
                  <a:lnTo>
                    <a:pt x="90355" y="27162"/>
                  </a:lnTo>
                  <a:lnTo>
                    <a:pt x="117869" y="62489"/>
                  </a:lnTo>
                  <a:lnTo>
                    <a:pt x="127571" y="82618"/>
                  </a:lnTo>
                  <a:lnTo>
                    <a:pt x="129543" y="103262"/>
                  </a:lnTo>
                  <a:lnTo>
                    <a:pt x="125351" y="122966"/>
                  </a:lnTo>
                  <a:lnTo>
                    <a:pt x="115688" y="139522"/>
                  </a:lnTo>
                  <a:lnTo>
                    <a:pt x="100475" y="151560"/>
                  </a:lnTo>
                  <a:lnTo>
                    <a:pt x="82016" y="159639"/>
                  </a:lnTo>
                  <a:lnTo>
                    <a:pt x="41980" y="16610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5580103" y="1006201"/>
              <a:ext cx="157967" cy="215105"/>
            </a:xfrm>
            <a:custGeom>
              <a:avLst/>
              <a:gdLst/>
              <a:ahLst/>
              <a:cxnLst/>
              <a:rect l="0" t="0" r="0" b="0"/>
              <a:pathLst>
                <a:path w="157967" h="215105">
                  <a:moveTo>
                    <a:pt x="0" y="88762"/>
                  </a:moveTo>
                  <a:lnTo>
                    <a:pt x="42692" y="91882"/>
                  </a:lnTo>
                  <a:lnTo>
                    <a:pt x="64598" y="94828"/>
                  </a:lnTo>
                  <a:lnTo>
                    <a:pt x="124913" y="84203"/>
                  </a:lnTo>
                  <a:lnTo>
                    <a:pt x="151915" y="68824"/>
                  </a:lnTo>
                  <a:lnTo>
                    <a:pt x="156259" y="61432"/>
                  </a:lnTo>
                  <a:lnTo>
                    <a:pt x="157966" y="43860"/>
                  </a:lnTo>
                  <a:lnTo>
                    <a:pt x="146761" y="14237"/>
                  </a:lnTo>
                  <a:lnTo>
                    <a:pt x="137615" y="7493"/>
                  </a:lnTo>
                  <a:lnTo>
                    <a:pt x="111855" y="0"/>
                  </a:lnTo>
                  <a:lnTo>
                    <a:pt x="70057" y="1371"/>
                  </a:lnTo>
                  <a:lnTo>
                    <a:pt x="45175" y="12487"/>
                  </a:lnTo>
                  <a:lnTo>
                    <a:pt x="24757" y="29126"/>
                  </a:lnTo>
                  <a:lnTo>
                    <a:pt x="11783" y="48219"/>
                  </a:lnTo>
                  <a:lnTo>
                    <a:pt x="3492" y="89878"/>
                  </a:lnTo>
                  <a:lnTo>
                    <a:pt x="6624" y="128087"/>
                  </a:lnTo>
                  <a:lnTo>
                    <a:pt x="20550" y="161635"/>
                  </a:lnTo>
                  <a:lnTo>
                    <a:pt x="39495" y="188213"/>
                  </a:lnTo>
                  <a:lnTo>
                    <a:pt x="59277" y="200423"/>
                  </a:lnTo>
                  <a:lnTo>
                    <a:pt x="94757" y="21510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5782945" y="989678"/>
              <a:ext cx="39315" cy="232585"/>
            </a:xfrm>
            <a:custGeom>
              <a:avLst/>
              <a:gdLst/>
              <a:ahLst/>
              <a:cxnLst/>
              <a:rect l="0" t="0" r="0" b="0"/>
              <a:pathLst>
                <a:path w="39315" h="232585">
                  <a:moveTo>
                    <a:pt x="18257" y="136871"/>
                  </a:moveTo>
                  <a:lnTo>
                    <a:pt x="23846" y="198963"/>
                  </a:lnTo>
                  <a:lnTo>
                    <a:pt x="32911" y="231308"/>
                  </a:lnTo>
                  <a:lnTo>
                    <a:pt x="35046" y="232584"/>
                  </a:lnTo>
                  <a:lnTo>
                    <a:pt x="37417" y="218404"/>
                  </a:lnTo>
                  <a:lnTo>
                    <a:pt x="33163" y="188715"/>
                  </a:lnTo>
                  <a:lnTo>
                    <a:pt x="9575" y="128432"/>
                  </a:lnTo>
                  <a:lnTo>
                    <a:pt x="2700" y="103875"/>
                  </a:lnTo>
                  <a:lnTo>
                    <a:pt x="0" y="59504"/>
                  </a:lnTo>
                  <a:lnTo>
                    <a:pt x="3513" y="34635"/>
                  </a:lnTo>
                  <a:lnTo>
                    <a:pt x="8428" y="25430"/>
                  </a:lnTo>
                  <a:lnTo>
                    <a:pt x="39314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5930704" y="1050358"/>
              <a:ext cx="196882" cy="161774"/>
            </a:xfrm>
            <a:custGeom>
              <a:avLst/>
              <a:gdLst/>
              <a:ahLst/>
              <a:cxnLst/>
              <a:rect l="0" t="0" r="0" b="0"/>
              <a:pathLst>
                <a:path w="196882" h="161774">
                  <a:moveTo>
                    <a:pt x="133710" y="76191"/>
                  </a:moveTo>
                  <a:lnTo>
                    <a:pt x="119138" y="33499"/>
                  </a:lnTo>
                  <a:lnTo>
                    <a:pt x="113467" y="23163"/>
                  </a:lnTo>
                  <a:lnTo>
                    <a:pt x="97807" y="8559"/>
                  </a:lnTo>
                  <a:lnTo>
                    <a:pt x="88718" y="3027"/>
                  </a:lnTo>
                  <a:lnTo>
                    <a:pt x="66141" y="0"/>
                  </a:lnTo>
                  <a:lnTo>
                    <a:pt x="42848" y="3724"/>
                  </a:lnTo>
                  <a:lnTo>
                    <a:pt x="24697" y="13177"/>
                  </a:lnTo>
                  <a:lnTo>
                    <a:pt x="11950" y="28298"/>
                  </a:lnTo>
                  <a:lnTo>
                    <a:pt x="3556" y="47886"/>
                  </a:lnTo>
                  <a:lnTo>
                    <a:pt x="0" y="85222"/>
                  </a:lnTo>
                  <a:lnTo>
                    <a:pt x="7005" y="123580"/>
                  </a:lnTo>
                  <a:lnTo>
                    <a:pt x="17345" y="142486"/>
                  </a:lnTo>
                  <a:lnTo>
                    <a:pt x="32860" y="155568"/>
                  </a:lnTo>
                  <a:lnTo>
                    <a:pt x="41910" y="160695"/>
                  </a:lnTo>
                  <a:lnTo>
                    <a:pt x="50283" y="161773"/>
                  </a:lnTo>
                  <a:lnTo>
                    <a:pt x="65826" y="156731"/>
                  </a:lnTo>
                  <a:lnTo>
                    <a:pt x="87730" y="135150"/>
                  </a:lnTo>
                  <a:lnTo>
                    <a:pt x="103448" y="100939"/>
                  </a:lnTo>
                  <a:lnTo>
                    <a:pt x="105443" y="77831"/>
                  </a:lnTo>
                  <a:lnTo>
                    <a:pt x="104336" y="66756"/>
                  </a:lnTo>
                  <a:lnTo>
                    <a:pt x="104769" y="64052"/>
                  </a:lnTo>
                  <a:lnTo>
                    <a:pt x="122562" y="99578"/>
                  </a:lnTo>
                  <a:lnTo>
                    <a:pt x="138114" y="113101"/>
                  </a:lnTo>
                  <a:lnTo>
                    <a:pt x="156725" y="121841"/>
                  </a:lnTo>
                  <a:lnTo>
                    <a:pt x="196881" y="12883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6148642" y="747523"/>
              <a:ext cx="21058" cy="410612"/>
            </a:xfrm>
            <a:custGeom>
              <a:avLst/>
              <a:gdLst/>
              <a:ahLst/>
              <a:cxnLst/>
              <a:rect l="0" t="0" r="0" b="0"/>
              <a:pathLst>
                <a:path w="21058" h="410612">
                  <a:moveTo>
                    <a:pt x="0" y="0"/>
                  </a:moveTo>
                  <a:lnTo>
                    <a:pt x="1" y="49263"/>
                  </a:lnTo>
                  <a:lnTo>
                    <a:pt x="3120" y="110293"/>
                  </a:lnTo>
                  <a:lnTo>
                    <a:pt x="9065" y="162426"/>
                  </a:lnTo>
                  <a:lnTo>
                    <a:pt x="10095" y="215022"/>
                  </a:lnTo>
                  <a:lnTo>
                    <a:pt x="15989" y="275060"/>
                  </a:lnTo>
                  <a:lnTo>
                    <a:pt x="19555" y="326124"/>
                  </a:lnTo>
                  <a:lnTo>
                    <a:pt x="20760" y="381791"/>
                  </a:lnTo>
                  <a:lnTo>
                    <a:pt x="21057" y="4106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6022300" y="926507"/>
              <a:ext cx="252685" cy="31587"/>
            </a:xfrm>
            <a:custGeom>
              <a:avLst/>
              <a:gdLst/>
              <a:ahLst/>
              <a:cxnLst/>
              <a:rect l="0" t="0" r="0" b="0"/>
              <a:pathLst>
                <a:path w="252685" h="31587">
                  <a:moveTo>
                    <a:pt x="252684" y="0"/>
                  </a:moveTo>
                  <a:lnTo>
                    <a:pt x="215206" y="8334"/>
                  </a:lnTo>
                  <a:lnTo>
                    <a:pt x="156198" y="18645"/>
                  </a:lnTo>
                  <a:lnTo>
                    <a:pt x="96149" y="28683"/>
                  </a:lnTo>
                  <a:lnTo>
                    <a:pt x="38880" y="31012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6342618" y="1052849"/>
              <a:ext cx="16595" cy="136872"/>
            </a:xfrm>
            <a:custGeom>
              <a:avLst/>
              <a:gdLst/>
              <a:ahLst/>
              <a:cxnLst/>
              <a:rect l="0" t="0" r="0" b="0"/>
              <a:pathLst>
                <a:path w="16595" h="136872">
                  <a:moveTo>
                    <a:pt x="6066" y="0"/>
                  </a:moveTo>
                  <a:lnTo>
                    <a:pt x="0" y="33622"/>
                  </a:lnTo>
                  <a:lnTo>
                    <a:pt x="4521" y="85324"/>
                  </a:lnTo>
                  <a:lnTo>
                    <a:pt x="6549" y="109282"/>
                  </a:lnTo>
                  <a:lnTo>
                    <a:pt x="16594" y="1368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6327627" y="91597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6405657" y="1021264"/>
              <a:ext cx="129557" cy="150445"/>
            </a:xfrm>
            <a:custGeom>
              <a:avLst/>
              <a:gdLst/>
              <a:ahLst/>
              <a:cxnLst/>
              <a:rect l="0" t="0" r="0" b="0"/>
              <a:pathLst>
                <a:path w="129557" h="150445">
                  <a:moveTo>
                    <a:pt x="90426" y="0"/>
                  </a:moveTo>
                  <a:lnTo>
                    <a:pt x="68069" y="0"/>
                  </a:lnTo>
                  <a:lnTo>
                    <a:pt x="37398" y="11178"/>
                  </a:lnTo>
                  <a:lnTo>
                    <a:pt x="11672" y="34897"/>
                  </a:lnTo>
                  <a:lnTo>
                    <a:pt x="2782" y="57234"/>
                  </a:lnTo>
                  <a:lnTo>
                    <a:pt x="0" y="81589"/>
                  </a:lnTo>
                  <a:lnTo>
                    <a:pt x="2663" y="104112"/>
                  </a:lnTo>
                  <a:lnTo>
                    <a:pt x="10866" y="122701"/>
                  </a:lnTo>
                  <a:lnTo>
                    <a:pt x="16329" y="130934"/>
                  </a:lnTo>
                  <a:lnTo>
                    <a:pt x="31757" y="143200"/>
                  </a:lnTo>
                  <a:lnTo>
                    <a:pt x="40785" y="148109"/>
                  </a:lnTo>
                  <a:lnTo>
                    <a:pt x="63293" y="150444"/>
                  </a:lnTo>
                  <a:lnTo>
                    <a:pt x="86556" y="146413"/>
                  </a:lnTo>
                  <a:lnTo>
                    <a:pt x="104693" y="136822"/>
                  </a:lnTo>
                  <a:lnTo>
                    <a:pt x="117433" y="121641"/>
                  </a:lnTo>
                  <a:lnTo>
                    <a:pt x="122469" y="112679"/>
                  </a:lnTo>
                  <a:lnTo>
                    <a:pt x="129556" y="72121"/>
                  </a:lnTo>
                  <a:lnTo>
                    <a:pt x="124974" y="49211"/>
                  </a:lnTo>
                  <a:lnTo>
                    <a:pt x="113969" y="31230"/>
                  </a:lnTo>
                  <a:lnTo>
                    <a:pt x="79897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6590839" y="997815"/>
              <a:ext cx="178985" cy="191906"/>
            </a:xfrm>
            <a:custGeom>
              <a:avLst/>
              <a:gdLst/>
              <a:ahLst/>
              <a:cxnLst/>
              <a:rect l="0" t="0" r="0" b="0"/>
              <a:pathLst>
                <a:path w="178985" h="191906">
                  <a:moveTo>
                    <a:pt x="0" y="76091"/>
                  </a:moveTo>
                  <a:lnTo>
                    <a:pt x="8334" y="113569"/>
                  </a:lnTo>
                  <a:lnTo>
                    <a:pt x="15684" y="159403"/>
                  </a:lnTo>
                  <a:lnTo>
                    <a:pt x="17475" y="162048"/>
                  </a:lnTo>
                  <a:lnTo>
                    <a:pt x="18669" y="159132"/>
                  </a:lnTo>
                  <a:lnTo>
                    <a:pt x="18826" y="144584"/>
                  </a:lnTo>
                  <a:lnTo>
                    <a:pt x="11853" y="90873"/>
                  </a:lnTo>
                  <a:lnTo>
                    <a:pt x="22155" y="34537"/>
                  </a:lnTo>
                  <a:lnTo>
                    <a:pt x="25299" y="23822"/>
                  </a:lnTo>
                  <a:lnTo>
                    <a:pt x="30904" y="15509"/>
                  </a:lnTo>
                  <a:lnTo>
                    <a:pt x="46491" y="3152"/>
                  </a:lnTo>
                  <a:lnTo>
                    <a:pt x="65117" y="0"/>
                  </a:lnTo>
                  <a:lnTo>
                    <a:pt x="74996" y="797"/>
                  </a:lnTo>
                  <a:lnTo>
                    <a:pt x="92214" y="11042"/>
                  </a:lnTo>
                  <a:lnTo>
                    <a:pt x="136648" y="66322"/>
                  </a:lnTo>
                  <a:lnTo>
                    <a:pt x="163531" y="118305"/>
                  </a:lnTo>
                  <a:lnTo>
                    <a:pt x="175585" y="160339"/>
                  </a:lnTo>
                  <a:lnTo>
                    <a:pt x="178984" y="19190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6896165" y="947564"/>
              <a:ext cx="10530" cy="10530"/>
            </a:xfrm>
            <a:custGeom>
              <a:avLst/>
              <a:gdLst/>
              <a:ahLst/>
              <a:cxnLst/>
              <a:rect l="0" t="0" r="0" b="0"/>
              <a:pathLst>
                <a:path w="10530" h="10530">
                  <a:moveTo>
                    <a:pt x="10529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6938280" y="110549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5" name="Group 54"/>
          <p:cNvGrpSpPr/>
          <p:nvPr/>
        </p:nvGrpSpPr>
        <p:grpSpPr>
          <a:xfrm>
            <a:off x="7380476" y="800165"/>
            <a:ext cx="410613" cy="326385"/>
            <a:chOff x="7380476" y="800165"/>
            <a:chExt cx="410613" cy="326385"/>
          </a:xfrm>
        </p:grpSpPr>
        <p:sp>
          <p:nvSpPr>
            <p:cNvPr id="53" name="Freeform 52"/>
            <p:cNvSpPr/>
            <p:nvPr/>
          </p:nvSpPr>
          <p:spPr>
            <a:xfrm>
              <a:off x="7595985" y="800165"/>
              <a:ext cx="5591" cy="326385"/>
            </a:xfrm>
            <a:custGeom>
              <a:avLst/>
              <a:gdLst/>
              <a:ahLst/>
              <a:cxnLst/>
              <a:rect l="0" t="0" r="0" b="0"/>
              <a:pathLst>
                <a:path w="5591" h="326385">
                  <a:moveTo>
                    <a:pt x="5590" y="0"/>
                  </a:moveTo>
                  <a:lnTo>
                    <a:pt x="0" y="16768"/>
                  </a:lnTo>
                  <a:lnTo>
                    <a:pt x="3273" y="69516"/>
                  </a:lnTo>
                  <a:lnTo>
                    <a:pt x="5133" y="126209"/>
                  </a:lnTo>
                  <a:lnTo>
                    <a:pt x="5499" y="182468"/>
                  </a:lnTo>
                  <a:lnTo>
                    <a:pt x="5572" y="238641"/>
                  </a:lnTo>
                  <a:lnTo>
                    <a:pt x="5587" y="291678"/>
                  </a:lnTo>
                  <a:lnTo>
                    <a:pt x="5590" y="3263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7380476" y="937036"/>
              <a:ext cx="410613" cy="42115"/>
            </a:xfrm>
            <a:custGeom>
              <a:avLst/>
              <a:gdLst/>
              <a:ahLst/>
              <a:cxnLst/>
              <a:rect l="0" t="0" r="0" b="0"/>
              <a:pathLst>
                <a:path w="410613" h="42115">
                  <a:moveTo>
                    <a:pt x="410612" y="0"/>
                  </a:moveTo>
                  <a:lnTo>
                    <a:pt x="367920" y="3119"/>
                  </a:lnTo>
                  <a:lnTo>
                    <a:pt x="307374" y="10723"/>
                  </a:lnTo>
                  <a:lnTo>
                    <a:pt x="252396" y="18669"/>
                  </a:lnTo>
                  <a:lnTo>
                    <a:pt x="190886" y="20585"/>
                  </a:lnTo>
                  <a:lnTo>
                    <a:pt x="139747" y="26506"/>
                  </a:lnTo>
                  <a:lnTo>
                    <a:pt x="78471" y="30582"/>
                  </a:lnTo>
                  <a:lnTo>
                    <a:pt x="27546" y="34507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6" name="Freeform 55"/>
          <p:cNvSpPr/>
          <p:nvPr/>
        </p:nvSpPr>
        <p:spPr>
          <a:xfrm>
            <a:off x="1105812" y="1036183"/>
            <a:ext cx="450131" cy="517387"/>
          </a:xfrm>
          <a:custGeom>
            <a:avLst/>
            <a:gdLst/>
            <a:ahLst/>
            <a:cxnLst/>
            <a:rect l="0" t="0" r="0" b="0"/>
            <a:pathLst>
              <a:path w="450131" h="517387">
                <a:moveTo>
                  <a:pt x="273421" y="27195"/>
                </a:moveTo>
                <a:lnTo>
                  <a:pt x="267832" y="10427"/>
                </a:lnTo>
                <a:lnTo>
                  <a:pt x="261506" y="5488"/>
                </a:lnTo>
                <a:lnTo>
                  <a:pt x="241999" y="0"/>
                </a:lnTo>
                <a:lnTo>
                  <a:pt x="185282" y="4882"/>
                </a:lnTo>
                <a:lnTo>
                  <a:pt x="149040" y="14994"/>
                </a:lnTo>
                <a:lnTo>
                  <a:pt x="116074" y="33458"/>
                </a:lnTo>
                <a:lnTo>
                  <a:pt x="62927" y="86251"/>
                </a:lnTo>
                <a:lnTo>
                  <a:pt x="33124" y="142466"/>
                </a:lnTo>
                <a:lnTo>
                  <a:pt x="7897" y="205155"/>
                </a:lnTo>
                <a:lnTo>
                  <a:pt x="1303" y="267415"/>
                </a:lnTo>
                <a:lnTo>
                  <a:pt x="0" y="325120"/>
                </a:lnTo>
                <a:lnTo>
                  <a:pt x="6061" y="350289"/>
                </a:lnTo>
                <a:lnTo>
                  <a:pt x="17724" y="373173"/>
                </a:lnTo>
                <a:lnTo>
                  <a:pt x="66803" y="436508"/>
                </a:lnTo>
                <a:lnTo>
                  <a:pt x="120303" y="490243"/>
                </a:lnTo>
                <a:lnTo>
                  <a:pt x="143757" y="506345"/>
                </a:lnTo>
                <a:lnTo>
                  <a:pt x="183269" y="517386"/>
                </a:lnTo>
                <a:lnTo>
                  <a:pt x="230202" y="515068"/>
                </a:lnTo>
                <a:lnTo>
                  <a:pt x="288887" y="495398"/>
                </a:lnTo>
                <a:lnTo>
                  <a:pt x="349922" y="455172"/>
                </a:lnTo>
                <a:lnTo>
                  <a:pt x="386668" y="424122"/>
                </a:lnTo>
                <a:lnTo>
                  <a:pt x="422821" y="373050"/>
                </a:lnTo>
                <a:lnTo>
                  <a:pt x="444726" y="312873"/>
                </a:lnTo>
                <a:lnTo>
                  <a:pt x="450130" y="274707"/>
                </a:lnTo>
                <a:lnTo>
                  <a:pt x="446142" y="239352"/>
                </a:lnTo>
                <a:lnTo>
                  <a:pt x="425908" y="187559"/>
                </a:lnTo>
                <a:lnTo>
                  <a:pt x="399381" y="135387"/>
                </a:lnTo>
                <a:lnTo>
                  <a:pt x="371611" y="96529"/>
                </a:lnTo>
                <a:lnTo>
                  <a:pt x="313676" y="50797"/>
                </a:lnTo>
                <a:lnTo>
                  <a:pt x="259016" y="26268"/>
                </a:lnTo>
                <a:lnTo>
                  <a:pt x="231307" y="16666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1" name="Group 80"/>
          <p:cNvGrpSpPr/>
          <p:nvPr/>
        </p:nvGrpSpPr>
        <p:grpSpPr>
          <a:xfrm>
            <a:off x="4179813" y="1652974"/>
            <a:ext cx="5043152" cy="589453"/>
            <a:chOff x="4179813" y="1652974"/>
            <a:chExt cx="5043152" cy="589453"/>
          </a:xfrm>
        </p:grpSpPr>
        <p:sp>
          <p:nvSpPr>
            <p:cNvPr id="57" name="Freeform 56"/>
            <p:cNvSpPr/>
            <p:nvPr/>
          </p:nvSpPr>
          <p:spPr>
            <a:xfrm>
              <a:off x="4179813" y="1759427"/>
              <a:ext cx="600423" cy="240988"/>
            </a:xfrm>
            <a:custGeom>
              <a:avLst/>
              <a:gdLst/>
              <a:ahLst/>
              <a:cxnLst/>
              <a:rect l="0" t="0" r="0" b="0"/>
              <a:pathLst>
                <a:path w="600423" h="240988">
                  <a:moveTo>
                    <a:pt x="0" y="125174"/>
                  </a:moveTo>
                  <a:lnTo>
                    <a:pt x="27556" y="132409"/>
                  </a:lnTo>
                  <a:lnTo>
                    <a:pt x="86898" y="135052"/>
                  </a:lnTo>
                  <a:lnTo>
                    <a:pt x="137662" y="135509"/>
                  </a:lnTo>
                  <a:lnTo>
                    <a:pt x="186628" y="132525"/>
                  </a:lnTo>
                  <a:lnTo>
                    <a:pt x="245095" y="126626"/>
                  </a:lnTo>
                  <a:lnTo>
                    <a:pt x="298789" y="125604"/>
                  </a:lnTo>
                  <a:lnTo>
                    <a:pt x="347973" y="125301"/>
                  </a:lnTo>
                  <a:lnTo>
                    <a:pt x="406514" y="132434"/>
                  </a:lnTo>
                  <a:lnTo>
                    <a:pt x="463138" y="135057"/>
                  </a:lnTo>
                  <a:lnTo>
                    <a:pt x="519383" y="135575"/>
                  </a:lnTo>
                  <a:lnTo>
                    <a:pt x="541233" y="129406"/>
                  </a:lnTo>
                  <a:lnTo>
                    <a:pt x="550335" y="124486"/>
                  </a:lnTo>
                  <a:lnTo>
                    <a:pt x="554063" y="118866"/>
                  </a:lnTo>
                  <a:lnTo>
                    <a:pt x="554209" y="112780"/>
                  </a:lnTo>
                  <a:lnTo>
                    <a:pt x="551967" y="106382"/>
                  </a:lnTo>
                  <a:lnTo>
                    <a:pt x="532043" y="86201"/>
                  </a:lnTo>
                  <a:lnTo>
                    <a:pt x="471372" y="37415"/>
                  </a:lnTo>
                  <a:lnTo>
                    <a:pt x="435323" y="2338"/>
                  </a:lnTo>
                  <a:lnTo>
                    <a:pt x="434105" y="0"/>
                  </a:lnTo>
                  <a:lnTo>
                    <a:pt x="442110" y="3640"/>
                  </a:lnTo>
                  <a:lnTo>
                    <a:pt x="496426" y="52178"/>
                  </a:lnTo>
                  <a:lnTo>
                    <a:pt x="550914" y="102917"/>
                  </a:lnTo>
                  <a:lnTo>
                    <a:pt x="594987" y="133190"/>
                  </a:lnTo>
                  <a:lnTo>
                    <a:pt x="599039" y="141046"/>
                  </a:lnTo>
                  <a:lnTo>
                    <a:pt x="600422" y="159134"/>
                  </a:lnTo>
                  <a:lnTo>
                    <a:pt x="595644" y="166531"/>
                  </a:lnTo>
                  <a:lnTo>
                    <a:pt x="577856" y="177870"/>
                  </a:lnTo>
                  <a:lnTo>
                    <a:pt x="515791" y="202079"/>
                  </a:lnTo>
                  <a:lnTo>
                    <a:pt x="458026" y="228223"/>
                  </a:lnTo>
                  <a:lnTo>
                    <a:pt x="431669" y="24098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5169492" y="1705616"/>
              <a:ext cx="42115" cy="294799"/>
            </a:xfrm>
            <a:custGeom>
              <a:avLst/>
              <a:gdLst/>
              <a:ahLst/>
              <a:cxnLst/>
              <a:rect l="0" t="0" r="0" b="0"/>
              <a:pathLst>
                <a:path w="42115" h="294799">
                  <a:moveTo>
                    <a:pt x="0" y="0"/>
                  </a:moveTo>
                  <a:lnTo>
                    <a:pt x="5589" y="58617"/>
                  </a:lnTo>
                  <a:lnTo>
                    <a:pt x="10723" y="112791"/>
                  </a:lnTo>
                  <a:lnTo>
                    <a:pt x="21789" y="168552"/>
                  </a:lnTo>
                  <a:lnTo>
                    <a:pt x="29650" y="224627"/>
                  </a:lnTo>
                  <a:lnTo>
                    <a:pt x="39664" y="277109"/>
                  </a:lnTo>
                  <a:lnTo>
                    <a:pt x="42114" y="29479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5043150" y="1663502"/>
              <a:ext cx="294799" cy="63172"/>
            </a:xfrm>
            <a:custGeom>
              <a:avLst/>
              <a:gdLst/>
              <a:ahLst/>
              <a:cxnLst/>
              <a:rect l="0" t="0" r="0" b="0"/>
              <a:pathLst>
                <a:path w="294799" h="63172">
                  <a:moveTo>
                    <a:pt x="294798" y="0"/>
                  </a:moveTo>
                  <a:lnTo>
                    <a:pt x="239753" y="16789"/>
                  </a:lnTo>
                  <a:lnTo>
                    <a:pt x="188345" y="23333"/>
                  </a:lnTo>
                  <a:lnTo>
                    <a:pt x="127541" y="29956"/>
                  </a:lnTo>
                  <a:lnTo>
                    <a:pt x="67611" y="39669"/>
                  </a:lnTo>
                  <a:lnTo>
                    <a:pt x="20071" y="52853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5085264" y="2021471"/>
              <a:ext cx="273742" cy="16570"/>
            </a:xfrm>
            <a:custGeom>
              <a:avLst/>
              <a:gdLst/>
              <a:ahLst/>
              <a:cxnLst/>
              <a:rect l="0" t="0" r="0" b="0"/>
              <a:pathLst>
                <a:path w="273742" h="16570">
                  <a:moveTo>
                    <a:pt x="273741" y="0"/>
                  </a:moveTo>
                  <a:lnTo>
                    <a:pt x="215124" y="9065"/>
                  </a:lnTo>
                  <a:lnTo>
                    <a:pt x="160950" y="10239"/>
                  </a:lnTo>
                  <a:lnTo>
                    <a:pt x="105189" y="13591"/>
                  </a:lnTo>
                  <a:lnTo>
                    <a:pt x="78336" y="16569"/>
                  </a:lnTo>
                  <a:lnTo>
                    <a:pt x="32501" y="12068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5390590" y="1871826"/>
              <a:ext cx="172507" cy="160175"/>
            </a:xfrm>
            <a:custGeom>
              <a:avLst/>
              <a:gdLst/>
              <a:ahLst/>
              <a:cxnLst/>
              <a:rect l="0" t="0" r="0" b="0"/>
              <a:pathLst>
                <a:path w="172507" h="160175">
                  <a:moveTo>
                    <a:pt x="0" y="54889"/>
                  </a:moveTo>
                  <a:lnTo>
                    <a:pt x="14655" y="110030"/>
                  </a:lnTo>
                  <a:lnTo>
                    <a:pt x="24749" y="152855"/>
                  </a:lnTo>
                  <a:lnTo>
                    <a:pt x="24689" y="158804"/>
                  </a:lnTo>
                  <a:lnTo>
                    <a:pt x="22309" y="159261"/>
                  </a:lnTo>
                  <a:lnTo>
                    <a:pt x="18382" y="156055"/>
                  </a:lnTo>
                  <a:lnTo>
                    <a:pt x="7266" y="129188"/>
                  </a:lnTo>
                  <a:lnTo>
                    <a:pt x="6349" y="107798"/>
                  </a:lnTo>
                  <a:lnTo>
                    <a:pt x="18384" y="47688"/>
                  </a:lnTo>
                  <a:lnTo>
                    <a:pt x="24939" y="24782"/>
                  </a:lnTo>
                  <a:lnTo>
                    <a:pt x="30664" y="16100"/>
                  </a:lnTo>
                  <a:lnTo>
                    <a:pt x="46384" y="3334"/>
                  </a:lnTo>
                  <a:lnTo>
                    <a:pt x="65069" y="0"/>
                  </a:lnTo>
                  <a:lnTo>
                    <a:pt x="85072" y="3588"/>
                  </a:lnTo>
                  <a:lnTo>
                    <a:pt x="105660" y="12981"/>
                  </a:lnTo>
                  <a:lnTo>
                    <a:pt x="120270" y="28074"/>
                  </a:lnTo>
                  <a:lnTo>
                    <a:pt x="155200" y="86893"/>
                  </a:lnTo>
                  <a:lnTo>
                    <a:pt x="171427" y="128671"/>
                  </a:lnTo>
                  <a:lnTo>
                    <a:pt x="172506" y="143443"/>
                  </a:lnTo>
                  <a:lnTo>
                    <a:pt x="168456" y="16017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5580103" y="1821430"/>
              <a:ext cx="147400" cy="205793"/>
            </a:xfrm>
            <a:custGeom>
              <a:avLst/>
              <a:gdLst/>
              <a:ahLst/>
              <a:cxnLst/>
              <a:rect l="0" t="0" r="0" b="0"/>
              <a:pathLst>
                <a:path w="147400" h="205793">
                  <a:moveTo>
                    <a:pt x="0" y="21057"/>
                  </a:moveTo>
                  <a:lnTo>
                    <a:pt x="19128" y="76101"/>
                  </a:lnTo>
                  <a:lnTo>
                    <a:pt x="49804" y="135569"/>
                  </a:lnTo>
                  <a:lnTo>
                    <a:pt x="84317" y="194555"/>
                  </a:lnTo>
                  <a:lnTo>
                    <a:pt x="91306" y="203403"/>
                  </a:lnTo>
                  <a:lnTo>
                    <a:pt x="98306" y="205792"/>
                  </a:lnTo>
                  <a:lnTo>
                    <a:pt x="105312" y="203875"/>
                  </a:lnTo>
                  <a:lnTo>
                    <a:pt x="112322" y="199087"/>
                  </a:lnTo>
                  <a:lnTo>
                    <a:pt x="116995" y="191217"/>
                  </a:lnTo>
                  <a:lnTo>
                    <a:pt x="123573" y="156612"/>
                  </a:lnTo>
                  <a:lnTo>
                    <a:pt x="128915" y="99349"/>
                  </a:lnTo>
                  <a:lnTo>
                    <a:pt x="136993" y="36653"/>
                  </a:lnTo>
                  <a:lnTo>
                    <a:pt x="147399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5801030" y="1829408"/>
              <a:ext cx="133398" cy="202593"/>
            </a:xfrm>
            <a:custGeom>
              <a:avLst/>
              <a:gdLst/>
              <a:ahLst/>
              <a:cxnLst/>
              <a:rect l="0" t="0" r="0" b="0"/>
              <a:pathLst>
                <a:path w="133398" h="202593">
                  <a:moveTo>
                    <a:pt x="10700" y="97307"/>
                  </a:moveTo>
                  <a:lnTo>
                    <a:pt x="27468" y="102896"/>
                  </a:lnTo>
                  <a:lnTo>
                    <a:pt x="60252" y="100782"/>
                  </a:lnTo>
                  <a:lnTo>
                    <a:pt x="110912" y="88418"/>
                  </a:lnTo>
                  <a:lnTo>
                    <a:pt x="129718" y="77368"/>
                  </a:lnTo>
                  <a:lnTo>
                    <a:pt x="133329" y="69976"/>
                  </a:lnTo>
                  <a:lnTo>
                    <a:pt x="133397" y="61539"/>
                  </a:lnTo>
                  <a:lnTo>
                    <a:pt x="122315" y="32896"/>
                  </a:lnTo>
                  <a:lnTo>
                    <a:pt x="116695" y="22781"/>
                  </a:lnTo>
                  <a:lnTo>
                    <a:pt x="97973" y="8422"/>
                  </a:lnTo>
                  <a:lnTo>
                    <a:pt x="86430" y="2955"/>
                  </a:lnTo>
                  <a:lnTo>
                    <a:pt x="64245" y="0"/>
                  </a:lnTo>
                  <a:lnTo>
                    <a:pt x="43857" y="3757"/>
                  </a:lnTo>
                  <a:lnTo>
                    <a:pt x="26996" y="13225"/>
                  </a:lnTo>
                  <a:lnTo>
                    <a:pt x="4350" y="37298"/>
                  </a:lnTo>
                  <a:lnTo>
                    <a:pt x="618" y="46773"/>
                  </a:lnTo>
                  <a:lnTo>
                    <a:pt x="0" y="103174"/>
                  </a:lnTo>
                  <a:lnTo>
                    <a:pt x="11300" y="138039"/>
                  </a:lnTo>
                  <a:lnTo>
                    <a:pt x="29465" y="165008"/>
                  </a:lnTo>
                  <a:lnTo>
                    <a:pt x="62630" y="192741"/>
                  </a:lnTo>
                  <a:lnTo>
                    <a:pt x="84400" y="20259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5982657" y="1821430"/>
              <a:ext cx="60701" cy="233990"/>
            </a:xfrm>
            <a:custGeom>
              <a:avLst/>
              <a:gdLst/>
              <a:ahLst/>
              <a:cxnLst/>
              <a:rect l="0" t="0" r="0" b="0"/>
              <a:pathLst>
                <a:path w="60701" h="233990">
                  <a:moveTo>
                    <a:pt x="8058" y="115813"/>
                  </a:moveTo>
                  <a:lnTo>
                    <a:pt x="11177" y="158505"/>
                  </a:lnTo>
                  <a:lnTo>
                    <a:pt x="27186" y="210646"/>
                  </a:lnTo>
                  <a:lnTo>
                    <a:pt x="38396" y="231660"/>
                  </a:lnTo>
                  <a:lnTo>
                    <a:pt x="41152" y="233989"/>
                  </a:lnTo>
                  <a:lnTo>
                    <a:pt x="41818" y="230862"/>
                  </a:lnTo>
                  <a:lnTo>
                    <a:pt x="34484" y="197810"/>
                  </a:lnTo>
                  <a:lnTo>
                    <a:pt x="10036" y="140866"/>
                  </a:lnTo>
                  <a:lnTo>
                    <a:pt x="0" y="81507"/>
                  </a:lnTo>
                  <a:lnTo>
                    <a:pt x="4867" y="56112"/>
                  </a:lnTo>
                  <a:lnTo>
                    <a:pt x="9440" y="44427"/>
                  </a:lnTo>
                  <a:lnTo>
                    <a:pt x="23880" y="28324"/>
                  </a:lnTo>
                  <a:lnTo>
                    <a:pt x="6070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6137513" y="1846949"/>
              <a:ext cx="183290" cy="210477"/>
            </a:xfrm>
            <a:custGeom>
              <a:avLst/>
              <a:gdLst/>
              <a:ahLst/>
              <a:cxnLst/>
              <a:rect l="0" t="0" r="0" b="0"/>
              <a:pathLst>
                <a:path w="183290" h="210477">
                  <a:moveTo>
                    <a:pt x="137471" y="6066"/>
                  </a:moveTo>
                  <a:lnTo>
                    <a:pt x="105019" y="0"/>
                  </a:lnTo>
                  <a:lnTo>
                    <a:pt x="53129" y="10625"/>
                  </a:lnTo>
                  <a:lnTo>
                    <a:pt x="27213" y="26004"/>
                  </a:lnTo>
                  <a:lnTo>
                    <a:pt x="4717" y="45379"/>
                  </a:lnTo>
                  <a:lnTo>
                    <a:pt x="1005" y="53332"/>
                  </a:lnTo>
                  <a:lnTo>
                    <a:pt x="0" y="71527"/>
                  </a:lnTo>
                  <a:lnTo>
                    <a:pt x="3710" y="78952"/>
                  </a:lnTo>
                  <a:lnTo>
                    <a:pt x="17190" y="90323"/>
                  </a:lnTo>
                  <a:lnTo>
                    <a:pt x="50100" y="97711"/>
                  </a:lnTo>
                  <a:lnTo>
                    <a:pt x="103142" y="101378"/>
                  </a:lnTo>
                  <a:lnTo>
                    <a:pt x="143547" y="110216"/>
                  </a:lnTo>
                  <a:lnTo>
                    <a:pt x="167078" y="120985"/>
                  </a:lnTo>
                  <a:lnTo>
                    <a:pt x="174757" y="129472"/>
                  </a:lnTo>
                  <a:lnTo>
                    <a:pt x="183289" y="151380"/>
                  </a:lnTo>
                  <a:lnTo>
                    <a:pt x="180841" y="173596"/>
                  </a:lnTo>
                  <a:lnTo>
                    <a:pt x="176913" y="184433"/>
                  </a:lnTo>
                  <a:lnTo>
                    <a:pt x="169615" y="191658"/>
                  </a:lnTo>
                  <a:lnTo>
                    <a:pt x="116719" y="209794"/>
                  </a:lnTo>
                  <a:lnTo>
                    <a:pt x="95492" y="210476"/>
                  </a:lnTo>
                  <a:lnTo>
                    <a:pt x="33224" y="198158"/>
                  </a:lnTo>
                  <a:lnTo>
                    <a:pt x="21658" y="19557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6347840" y="1849009"/>
              <a:ext cx="179247" cy="193520"/>
            </a:xfrm>
            <a:custGeom>
              <a:avLst/>
              <a:gdLst/>
              <a:ahLst/>
              <a:cxnLst/>
              <a:rect l="0" t="0" r="0" b="0"/>
              <a:pathLst>
                <a:path w="179247" h="193520">
                  <a:moveTo>
                    <a:pt x="21901" y="77706"/>
                  </a:moveTo>
                  <a:lnTo>
                    <a:pt x="59378" y="69372"/>
                  </a:lnTo>
                  <a:lnTo>
                    <a:pt x="110802" y="67611"/>
                  </a:lnTo>
                  <a:lnTo>
                    <a:pt x="152097" y="67306"/>
                  </a:lnTo>
                  <a:lnTo>
                    <a:pt x="162511" y="63753"/>
                  </a:lnTo>
                  <a:lnTo>
                    <a:pt x="177201" y="50447"/>
                  </a:lnTo>
                  <a:lnTo>
                    <a:pt x="179246" y="43156"/>
                  </a:lnTo>
                  <a:lnTo>
                    <a:pt x="178270" y="35955"/>
                  </a:lnTo>
                  <a:lnTo>
                    <a:pt x="175281" y="28815"/>
                  </a:lnTo>
                  <a:lnTo>
                    <a:pt x="162599" y="17762"/>
                  </a:lnTo>
                  <a:lnTo>
                    <a:pt x="125862" y="1134"/>
                  </a:lnTo>
                  <a:lnTo>
                    <a:pt x="102422" y="0"/>
                  </a:lnTo>
                  <a:lnTo>
                    <a:pt x="54834" y="8804"/>
                  </a:lnTo>
                  <a:lnTo>
                    <a:pt x="36147" y="24466"/>
                  </a:lnTo>
                  <a:lnTo>
                    <a:pt x="5088" y="67059"/>
                  </a:lnTo>
                  <a:lnTo>
                    <a:pt x="0" y="91301"/>
                  </a:lnTo>
                  <a:lnTo>
                    <a:pt x="2808" y="116503"/>
                  </a:lnTo>
                  <a:lnTo>
                    <a:pt x="11855" y="139403"/>
                  </a:lnTo>
                  <a:lnTo>
                    <a:pt x="35692" y="166436"/>
                  </a:lnTo>
                  <a:lnTo>
                    <a:pt x="70570" y="183675"/>
                  </a:lnTo>
                  <a:lnTo>
                    <a:pt x="106129" y="19351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6813856" y="1754346"/>
              <a:ext cx="291657" cy="295957"/>
            </a:xfrm>
            <a:custGeom>
              <a:avLst/>
              <a:gdLst/>
              <a:ahLst/>
              <a:cxnLst/>
              <a:rect l="0" t="0" r="0" b="0"/>
              <a:pathLst>
                <a:path w="291657" h="295957">
                  <a:moveTo>
                    <a:pt x="177066" y="24970"/>
                  </a:moveTo>
                  <a:lnTo>
                    <a:pt x="159085" y="9329"/>
                  </a:lnTo>
                  <a:lnTo>
                    <a:pt x="142169" y="1250"/>
                  </a:lnTo>
                  <a:lnTo>
                    <a:pt x="122951" y="0"/>
                  </a:lnTo>
                  <a:lnTo>
                    <a:pt x="82019" y="8729"/>
                  </a:lnTo>
                  <a:lnTo>
                    <a:pt x="50638" y="23927"/>
                  </a:lnTo>
                  <a:lnTo>
                    <a:pt x="24702" y="48837"/>
                  </a:lnTo>
                  <a:lnTo>
                    <a:pt x="7789" y="78445"/>
                  </a:lnTo>
                  <a:lnTo>
                    <a:pt x="0" y="128296"/>
                  </a:lnTo>
                  <a:lnTo>
                    <a:pt x="1580" y="180084"/>
                  </a:lnTo>
                  <a:lnTo>
                    <a:pt x="12811" y="224455"/>
                  </a:lnTo>
                  <a:lnTo>
                    <a:pt x="28442" y="250843"/>
                  </a:lnTo>
                  <a:lnTo>
                    <a:pt x="53481" y="273479"/>
                  </a:lnTo>
                  <a:lnTo>
                    <a:pt x="83126" y="289415"/>
                  </a:lnTo>
                  <a:lnTo>
                    <a:pt x="119726" y="295956"/>
                  </a:lnTo>
                  <a:lnTo>
                    <a:pt x="154617" y="292305"/>
                  </a:lnTo>
                  <a:lnTo>
                    <a:pt x="208468" y="265819"/>
                  </a:lnTo>
                  <a:lnTo>
                    <a:pt x="245141" y="238791"/>
                  </a:lnTo>
                  <a:lnTo>
                    <a:pt x="273744" y="202517"/>
                  </a:lnTo>
                  <a:lnTo>
                    <a:pt x="286690" y="170773"/>
                  </a:lnTo>
                  <a:lnTo>
                    <a:pt x="291656" y="118718"/>
                  </a:lnTo>
                  <a:lnTo>
                    <a:pt x="289996" y="92372"/>
                  </a:lnTo>
                  <a:lnTo>
                    <a:pt x="281459" y="68964"/>
                  </a:lnTo>
                  <a:lnTo>
                    <a:pt x="229709" y="1444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7162420" y="1903355"/>
              <a:ext cx="146007" cy="339072"/>
            </a:xfrm>
            <a:custGeom>
              <a:avLst/>
              <a:gdLst/>
              <a:ahLst/>
              <a:cxnLst/>
              <a:rect l="0" t="0" r="0" b="0"/>
              <a:pathLst>
                <a:path w="146007" h="339072">
                  <a:moveTo>
                    <a:pt x="7487" y="97059"/>
                  </a:moveTo>
                  <a:lnTo>
                    <a:pt x="10606" y="154323"/>
                  </a:lnTo>
                  <a:lnTo>
                    <a:pt x="16551" y="215215"/>
                  </a:lnTo>
                  <a:lnTo>
                    <a:pt x="26131" y="271134"/>
                  </a:lnTo>
                  <a:lnTo>
                    <a:pt x="37137" y="333629"/>
                  </a:lnTo>
                  <a:lnTo>
                    <a:pt x="36612" y="339000"/>
                  </a:lnTo>
                  <a:lnTo>
                    <a:pt x="35092" y="339071"/>
                  </a:lnTo>
                  <a:lnTo>
                    <a:pt x="32909" y="335610"/>
                  </a:lnTo>
                  <a:lnTo>
                    <a:pt x="29119" y="283787"/>
                  </a:lnTo>
                  <a:lnTo>
                    <a:pt x="23068" y="229870"/>
                  </a:lnTo>
                  <a:lnTo>
                    <a:pt x="10608" y="174159"/>
                  </a:lnTo>
                  <a:lnTo>
                    <a:pt x="0" y="114975"/>
                  </a:lnTo>
                  <a:lnTo>
                    <a:pt x="979" y="70782"/>
                  </a:lnTo>
                  <a:lnTo>
                    <a:pt x="11790" y="24408"/>
                  </a:lnTo>
                  <a:lnTo>
                    <a:pt x="17375" y="15870"/>
                  </a:lnTo>
                  <a:lnTo>
                    <a:pt x="32938" y="3263"/>
                  </a:lnTo>
                  <a:lnTo>
                    <a:pt x="54673" y="0"/>
                  </a:lnTo>
                  <a:lnTo>
                    <a:pt x="101166" y="7437"/>
                  </a:lnTo>
                  <a:lnTo>
                    <a:pt x="127920" y="22411"/>
                  </a:lnTo>
                  <a:lnTo>
                    <a:pt x="140171" y="38146"/>
                  </a:lnTo>
                  <a:lnTo>
                    <a:pt x="145076" y="47255"/>
                  </a:lnTo>
                  <a:lnTo>
                    <a:pt x="146006" y="56837"/>
                  </a:lnTo>
                  <a:lnTo>
                    <a:pt x="140800" y="76843"/>
                  </a:lnTo>
                  <a:lnTo>
                    <a:pt x="124716" y="102247"/>
                  </a:lnTo>
                  <a:lnTo>
                    <a:pt x="108722" y="114183"/>
                  </a:lnTo>
                  <a:lnTo>
                    <a:pt x="49601" y="13917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7327834" y="1873796"/>
              <a:ext cx="149788" cy="171828"/>
            </a:xfrm>
            <a:custGeom>
              <a:avLst/>
              <a:gdLst/>
              <a:ahLst/>
              <a:cxnLst/>
              <a:rect l="0" t="0" r="0" b="0"/>
              <a:pathLst>
                <a:path w="149788" h="171828">
                  <a:moveTo>
                    <a:pt x="0" y="95033"/>
                  </a:moveTo>
                  <a:lnTo>
                    <a:pt x="58617" y="95033"/>
                  </a:lnTo>
                  <a:lnTo>
                    <a:pt x="115214" y="83580"/>
                  </a:lnTo>
                  <a:lnTo>
                    <a:pt x="125942" y="80378"/>
                  </a:lnTo>
                  <a:lnTo>
                    <a:pt x="134264" y="74735"/>
                  </a:lnTo>
                  <a:lnTo>
                    <a:pt x="146631" y="59105"/>
                  </a:lnTo>
                  <a:lnTo>
                    <a:pt x="149787" y="40460"/>
                  </a:lnTo>
                  <a:lnTo>
                    <a:pt x="148991" y="30575"/>
                  </a:lnTo>
                  <a:lnTo>
                    <a:pt x="138748" y="13352"/>
                  </a:lnTo>
                  <a:lnTo>
                    <a:pt x="131103" y="5484"/>
                  </a:lnTo>
                  <a:lnTo>
                    <a:pt x="121327" y="1408"/>
                  </a:lnTo>
                  <a:lnTo>
                    <a:pt x="97987" y="0"/>
                  </a:lnTo>
                  <a:lnTo>
                    <a:pt x="64128" y="11373"/>
                  </a:lnTo>
                  <a:lnTo>
                    <a:pt x="37459" y="35150"/>
                  </a:lnTo>
                  <a:lnTo>
                    <a:pt x="15891" y="74625"/>
                  </a:lnTo>
                  <a:lnTo>
                    <a:pt x="7843" y="95321"/>
                  </a:lnTo>
                  <a:lnTo>
                    <a:pt x="7567" y="105754"/>
                  </a:lnTo>
                  <a:lnTo>
                    <a:pt x="13502" y="126704"/>
                  </a:lnTo>
                  <a:lnTo>
                    <a:pt x="27058" y="144594"/>
                  </a:lnTo>
                  <a:lnTo>
                    <a:pt x="44781" y="159174"/>
                  </a:lnTo>
                  <a:lnTo>
                    <a:pt x="64356" y="169553"/>
                  </a:lnTo>
                  <a:lnTo>
                    <a:pt x="81635" y="171827"/>
                  </a:lnTo>
                  <a:lnTo>
                    <a:pt x="105285" y="16873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7533935" y="1853015"/>
              <a:ext cx="57112" cy="191587"/>
            </a:xfrm>
            <a:custGeom>
              <a:avLst/>
              <a:gdLst/>
              <a:ahLst/>
              <a:cxnLst/>
              <a:rect l="0" t="0" r="0" b="0"/>
              <a:pathLst>
                <a:path w="57112" h="191587">
                  <a:moveTo>
                    <a:pt x="4469" y="63171"/>
                  </a:moveTo>
                  <a:lnTo>
                    <a:pt x="10058" y="121788"/>
                  </a:lnTo>
                  <a:lnTo>
                    <a:pt x="34133" y="178385"/>
                  </a:lnTo>
                  <a:lnTo>
                    <a:pt x="39880" y="191586"/>
                  </a:lnTo>
                  <a:lnTo>
                    <a:pt x="38535" y="181856"/>
                  </a:lnTo>
                  <a:lnTo>
                    <a:pt x="12553" y="123556"/>
                  </a:lnTo>
                  <a:lnTo>
                    <a:pt x="0" y="74059"/>
                  </a:lnTo>
                  <a:lnTo>
                    <a:pt x="1703" y="47733"/>
                  </a:lnTo>
                  <a:lnTo>
                    <a:pt x="6134" y="37671"/>
                  </a:lnTo>
                  <a:lnTo>
                    <a:pt x="20417" y="23372"/>
                  </a:lnTo>
                  <a:lnTo>
                    <a:pt x="57111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7682957" y="1904747"/>
              <a:ext cx="223945" cy="161274"/>
            </a:xfrm>
            <a:custGeom>
              <a:avLst/>
              <a:gdLst/>
              <a:ahLst/>
              <a:cxnLst/>
              <a:rect l="0" t="0" r="0" b="0"/>
              <a:pathLst>
                <a:path w="223945" h="161274">
                  <a:moveTo>
                    <a:pt x="129188" y="106196"/>
                  </a:moveTo>
                  <a:lnTo>
                    <a:pt x="126069" y="63504"/>
                  </a:lnTo>
                  <a:lnTo>
                    <a:pt x="119613" y="43938"/>
                  </a:lnTo>
                  <a:lnTo>
                    <a:pt x="108944" y="27443"/>
                  </a:lnTo>
                  <a:lnTo>
                    <a:pt x="78607" y="5003"/>
                  </a:lnTo>
                  <a:lnTo>
                    <a:pt x="56405" y="0"/>
                  </a:lnTo>
                  <a:lnTo>
                    <a:pt x="45571" y="303"/>
                  </a:lnTo>
                  <a:lnTo>
                    <a:pt x="27294" y="6880"/>
                  </a:lnTo>
                  <a:lnTo>
                    <a:pt x="19145" y="11909"/>
                  </a:lnTo>
                  <a:lnTo>
                    <a:pt x="6970" y="29975"/>
                  </a:lnTo>
                  <a:lnTo>
                    <a:pt x="0" y="52433"/>
                  </a:lnTo>
                  <a:lnTo>
                    <a:pt x="801" y="74112"/>
                  </a:lnTo>
                  <a:lnTo>
                    <a:pt x="13419" y="106048"/>
                  </a:lnTo>
                  <a:lnTo>
                    <a:pt x="31975" y="137737"/>
                  </a:lnTo>
                  <a:lnTo>
                    <a:pt x="48548" y="152580"/>
                  </a:lnTo>
                  <a:lnTo>
                    <a:pt x="57880" y="158175"/>
                  </a:lnTo>
                  <a:lnTo>
                    <a:pt x="80728" y="161273"/>
                  </a:lnTo>
                  <a:lnTo>
                    <a:pt x="104141" y="157581"/>
                  </a:lnTo>
                  <a:lnTo>
                    <a:pt x="122345" y="148141"/>
                  </a:lnTo>
                  <a:lnTo>
                    <a:pt x="128135" y="140008"/>
                  </a:lnTo>
                  <a:lnTo>
                    <a:pt x="134569" y="118494"/>
                  </a:lnTo>
                  <a:lnTo>
                    <a:pt x="132634" y="81979"/>
                  </a:lnTo>
                  <a:lnTo>
                    <a:pt x="133825" y="83032"/>
                  </a:lnTo>
                  <a:lnTo>
                    <a:pt x="139437" y="92391"/>
                  </a:lnTo>
                  <a:lnTo>
                    <a:pt x="168680" y="124236"/>
                  </a:lnTo>
                  <a:lnTo>
                    <a:pt x="194701" y="139357"/>
                  </a:lnTo>
                  <a:lnTo>
                    <a:pt x="223944" y="14831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7928609" y="1652974"/>
              <a:ext cx="30936" cy="389555"/>
            </a:xfrm>
            <a:custGeom>
              <a:avLst/>
              <a:gdLst/>
              <a:ahLst/>
              <a:cxnLst/>
              <a:rect l="0" t="0" r="0" b="0"/>
              <a:pathLst>
                <a:path w="30936" h="389555">
                  <a:moveTo>
                    <a:pt x="9878" y="0"/>
                  </a:moveTo>
                  <a:lnTo>
                    <a:pt x="1544" y="48931"/>
                  </a:lnTo>
                  <a:lnTo>
                    <a:pt x="0" y="99896"/>
                  </a:lnTo>
                  <a:lnTo>
                    <a:pt x="2661" y="159450"/>
                  </a:lnTo>
                  <a:lnTo>
                    <a:pt x="10859" y="221549"/>
                  </a:lnTo>
                  <a:lnTo>
                    <a:pt x="17578" y="278164"/>
                  </a:lnTo>
                  <a:lnTo>
                    <a:pt x="25437" y="339215"/>
                  </a:lnTo>
                  <a:lnTo>
                    <a:pt x="30935" y="38955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7854259" y="1810901"/>
              <a:ext cx="168457" cy="42115"/>
            </a:xfrm>
            <a:custGeom>
              <a:avLst/>
              <a:gdLst/>
              <a:ahLst/>
              <a:cxnLst/>
              <a:rect l="0" t="0" r="0" b="0"/>
              <a:pathLst>
                <a:path w="168457" h="42115">
                  <a:moveTo>
                    <a:pt x="168456" y="0"/>
                  </a:moveTo>
                  <a:lnTo>
                    <a:pt x="113315" y="14654"/>
                  </a:lnTo>
                  <a:lnTo>
                    <a:pt x="57521" y="28198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8075357" y="1916186"/>
              <a:ext cx="31587" cy="136872"/>
            </a:xfrm>
            <a:custGeom>
              <a:avLst/>
              <a:gdLst/>
              <a:ahLst/>
              <a:cxnLst/>
              <a:rect l="0" t="0" r="0" b="0"/>
              <a:pathLst>
                <a:path w="31587" h="136872">
                  <a:moveTo>
                    <a:pt x="0" y="0"/>
                  </a:moveTo>
                  <a:lnTo>
                    <a:pt x="3120" y="42692"/>
                  </a:lnTo>
                  <a:lnTo>
                    <a:pt x="21331" y="105336"/>
                  </a:lnTo>
                  <a:lnTo>
                    <a:pt x="31586" y="13687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8075357" y="182143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8181537" y="1884601"/>
              <a:ext cx="117775" cy="169534"/>
            </a:xfrm>
            <a:custGeom>
              <a:avLst/>
              <a:gdLst/>
              <a:ahLst/>
              <a:cxnLst/>
              <a:rect l="0" t="0" r="0" b="0"/>
              <a:pathLst>
                <a:path w="117775" h="169534">
                  <a:moveTo>
                    <a:pt x="62276" y="31585"/>
                  </a:moveTo>
                  <a:lnTo>
                    <a:pt x="51098" y="20407"/>
                  </a:lnTo>
                  <a:lnTo>
                    <a:pt x="44295" y="18284"/>
                  </a:lnTo>
                  <a:lnTo>
                    <a:pt x="27378" y="19044"/>
                  </a:lnTo>
                  <a:lnTo>
                    <a:pt x="20294" y="23224"/>
                  </a:lnTo>
                  <a:lnTo>
                    <a:pt x="9302" y="37228"/>
                  </a:lnTo>
                  <a:lnTo>
                    <a:pt x="2127" y="70432"/>
                  </a:lnTo>
                  <a:lnTo>
                    <a:pt x="0" y="115495"/>
                  </a:lnTo>
                  <a:lnTo>
                    <a:pt x="5743" y="139458"/>
                  </a:lnTo>
                  <a:lnTo>
                    <a:pt x="10549" y="149124"/>
                  </a:lnTo>
                  <a:lnTo>
                    <a:pt x="28368" y="162983"/>
                  </a:lnTo>
                  <a:lnTo>
                    <a:pt x="39671" y="168317"/>
                  </a:lnTo>
                  <a:lnTo>
                    <a:pt x="50716" y="169533"/>
                  </a:lnTo>
                  <a:lnTo>
                    <a:pt x="72346" y="164645"/>
                  </a:lnTo>
                  <a:lnTo>
                    <a:pt x="98665" y="148739"/>
                  </a:lnTo>
                  <a:lnTo>
                    <a:pt x="110814" y="129667"/>
                  </a:lnTo>
                  <a:lnTo>
                    <a:pt x="117774" y="106763"/>
                  </a:lnTo>
                  <a:lnTo>
                    <a:pt x="115115" y="74137"/>
                  </a:lnTo>
                  <a:lnTo>
                    <a:pt x="109936" y="52837"/>
                  </a:lnTo>
                  <a:lnTo>
                    <a:pt x="97497" y="34791"/>
                  </a:lnTo>
                  <a:lnTo>
                    <a:pt x="62276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8335345" y="1893612"/>
              <a:ext cx="150625" cy="180503"/>
            </a:xfrm>
            <a:custGeom>
              <a:avLst/>
              <a:gdLst/>
              <a:ahLst/>
              <a:cxnLst/>
              <a:rect l="0" t="0" r="0" b="0"/>
              <a:pathLst>
                <a:path w="150625" h="180503">
                  <a:moveTo>
                    <a:pt x="3225" y="43631"/>
                  </a:moveTo>
                  <a:lnTo>
                    <a:pt x="6344" y="86323"/>
                  </a:lnTo>
                  <a:lnTo>
                    <a:pt x="17879" y="133562"/>
                  </a:lnTo>
                  <a:lnTo>
                    <a:pt x="17673" y="138680"/>
                  </a:lnTo>
                  <a:lnTo>
                    <a:pt x="15197" y="138583"/>
                  </a:lnTo>
                  <a:lnTo>
                    <a:pt x="11206" y="135008"/>
                  </a:lnTo>
                  <a:lnTo>
                    <a:pt x="0" y="102031"/>
                  </a:lnTo>
                  <a:lnTo>
                    <a:pt x="450" y="60805"/>
                  </a:lnTo>
                  <a:lnTo>
                    <a:pt x="7992" y="24543"/>
                  </a:lnTo>
                  <a:lnTo>
                    <a:pt x="13422" y="15698"/>
                  </a:lnTo>
                  <a:lnTo>
                    <a:pt x="28814" y="2750"/>
                  </a:lnTo>
                  <a:lnTo>
                    <a:pt x="37832" y="0"/>
                  </a:lnTo>
                  <a:lnTo>
                    <a:pt x="57210" y="63"/>
                  </a:lnTo>
                  <a:lnTo>
                    <a:pt x="74402" y="7110"/>
                  </a:lnTo>
                  <a:lnTo>
                    <a:pt x="104502" y="30698"/>
                  </a:lnTo>
                  <a:lnTo>
                    <a:pt x="120321" y="56567"/>
                  </a:lnTo>
                  <a:lnTo>
                    <a:pt x="134976" y="97919"/>
                  </a:lnTo>
                  <a:lnTo>
                    <a:pt x="145011" y="158044"/>
                  </a:lnTo>
                  <a:lnTo>
                    <a:pt x="150624" y="18050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8570197" y="181090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8591253" y="2032000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9022922" y="1926715"/>
              <a:ext cx="200043" cy="21058"/>
            </a:xfrm>
            <a:custGeom>
              <a:avLst/>
              <a:gdLst/>
              <a:ahLst/>
              <a:cxnLst/>
              <a:rect l="0" t="0" r="0" b="0"/>
              <a:pathLst>
                <a:path w="200043" h="21058">
                  <a:moveTo>
                    <a:pt x="200042" y="0"/>
                  </a:moveTo>
                  <a:lnTo>
                    <a:pt x="141424" y="5589"/>
                  </a:lnTo>
                  <a:lnTo>
                    <a:pt x="80015" y="9552"/>
                  </a:lnTo>
                  <a:lnTo>
                    <a:pt x="27851" y="1345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0" name="Group 89"/>
          <p:cNvGrpSpPr/>
          <p:nvPr/>
        </p:nvGrpSpPr>
        <p:grpSpPr>
          <a:xfrm>
            <a:off x="1337119" y="1718861"/>
            <a:ext cx="1864142" cy="673582"/>
            <a:chOff x="1337119" y="1718861"/>
            <a:chExt cx="1864142" cy="673582"/>
          </a:xfrm>
        </p:grpSpPr>
        <p:sp>
          <p:nvSpPr>
            <p:cNvPr id="82" name="Freeform 81"/>
            <p:cNvSpPr/>
            <p:nvPr/>
          </p:nvSpPr>
          <p:spPr>
            <a:xfrm>
              <a:off x="1337119" y="2116227"/>
              <a:ext cx="221099" cy="10530"/>
            </a:xfrm>
            <a:custGeom>
              <a:avLst/>
              <a:gdLst/>
              <a:ahLst/>
              <a:cxnLst/>
              <a:rect l="0" t="0" r="0" b="0"/>
              <a:pathLst>
                <a:path w="221099" h="10530">
                  <a:moveTo>
                    <a:pt x="221098" y="0"/>
                  </a:moveTo>
                  <a:lnTo>
                    <a:pt x="163834" y="0"/>
                  </a:lnTo>
                  <a:lnTo>
                    <a:pt x="102942" y="5590"/>
                  </a:lnTo>
                  <a:lnTo>
                    <a:pt x="47024" y="9554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1853015" y="1818167"/>
              <a:ext cx="178986" cy="245571"/>
            </a:xfrm>
            <a:custGeom>
              <a:avLst/>
              <a:gdLst/>
              <a:ahLst/>
              <a:cxnLst/>
              <a:rect l="0" t="0" r="0" b="0"/>
              <a:pathLst>
                <a:path w="178986" h="245571">
                  <a:moveTo>
                    <a:pt x="0" y="34848"/>
                  </a:moveTo>
                  <a:lnTo>
                    <a:pt x="5589" y="18080"/>
                  </a:lnTo>
                  <a:lnTo>
                    <a:pt x="17692" y="6729"/>
                  </a:lnTo>
                  <a:lnTo>
                    <a:pt x="25833" y="2064"/>
                  </a:lnTo>
                  <a:lnTo>
                    <a:pt x="47356" y="0"/>
                  </a:lnTo>
                  <a:lnTo>
                    <a:pt x="71350" y="4152"/>
                  </a:lnTo>
                  <a:lnTo>
                    <a:pt x="93712" y="13797"/>
                  </a:lnTo>
                  <a:lnTo>
                    <a:pt x="112230" y="32121"/>
                  </a:lnTo>
                  <a:lnTo>
                    <a:pt x="137592" y="76423"/>
                  </a:lnTo>
                  <a:lnTo>
                    <a:pt x="144493" y="113977"/>
                  </a:lnTo>
                  <a:lnTo>
                    <a:pt x="138420" y="160183"/>
                  </a:lnTo>
                  <a:lnTo>
                    <a:pt x="122574" y="213700"/>
                  </a:lnTo>
                  <a:lnTo>
                    <a:pt x="109460" y="231711"/>
                  </a:lnTo>
                  <a:lnTo>
                    <a:pt x="101049" y="239790"/>
                  </a:lnTo>
                  <a:lnTo>
                    <a:pt x="91933" y="244005"/>
                  </a:lnTo>
                  <a:lnTo>
                    <a:pt x="72444" y="245570"/>
                  </a:lnTo>
                  <a:lnTo>
                    <a:pt x="55204" y="239247"/>
                  </a:lnTo>
                  <a:lnTo>
                    <a:pt x="47331" y="234285"/>
                  </a:lnTo>
                  <a:lnTo>
                    <a:pt x="35464" y="219413"/>
                  </a:lnTo>
                  <a:lnTo>
                    <a:pt x="30662" y="210534"/>
                  </a:lnTo>
                  <a:lnTo>
                    <a:pt x="28446" y="191310"/>
                  </a:lnTo>
                  <a:lnTo>
                    <a:pt x="29492" y="181270"/>
                  </a:lnTo>
                  <a:lnTo>
                    <a:pt x="33700" y="173407"/>
                  </a:lnTo>
                  <a:lnTo>
                    <a:pt x="47733" y="161550"/>
                  </a:lnTo>
                  <a:lnTo>
                    <a:pt x="56388" y="160260"/>
                  </a:lnTo>
                  <a:lnTo>
                    <a:pt x="116143" y="178810"/>
                  </a:lnTo>
                  <a:lnTo>
                    <a:pt x="178985" y="19277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1842487" y="2084642"/>
              <a:ext cx="284270" cy="21058"/>
            </a:xfrm>
            <a:custGeom>
              <a:avLst/>
              <a:gdLst/>
              <a:ahLst/>
              <a:cxnLst/>
              <a:rect l="0" t="0" r="0" b="0"/>
              <a:pathLst>
                <a:path w="284270" h="21058">
                  <a:moveTo>
                    <a:pt x="284269" y="0"/>
                  </a:moveTo>
                  <a:lnTo>
                    <a:pt x="241577" y="3120"/>
                  </a:lnTo>
                  <a:lnTo>
                    <a:pt x="179861" y="9553"/>
                  </a:lnTo>
                  <a:lnTo>
                    <a:pt x="120839" y="13455"/>
                  </a:lnTo>
                  <a:lnTo>
                    <a:pt x="69103" y="19555"/>
                  </a:lnTo>
                  <a:lnTo>
                    <a:pt x="12335" y="2085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1926715" y="2181729"/>
              <a:ext cx="149094" cy="210714"/>
            </a:xfrm>
            <a:custGeom>
              <a:avLst/>
              <a:gdLst/>
              <a:ahLst/>
              <a:cxnLst/>
              <a:rect l="0" t="0" r="0" b="0"/>
              <a:pathLst>
                <a:path w="149094" h="210714">
                  <a:moveTo>
                    <a:pt x="0" y="29255"/>
                  </a:moveTo>
                  <a:lnTo>
                    <a:pt x="17980" y="13614"/>
                  </a:lnTo>
                  <a:lnTo>
                    <a:pt x="34897" y="5536"/>
                  </a:lnTo>
                  <a:lnTo>
                    <a:pt x="69741" y="0"/>
                  </a:lnTo>
                  <a:lnTo>
                    <a:pt x="104112" y="3949"/>
                  </a:lnTo>
                  <a:lnTo>
                    <a:pt x="110352" y="10045"/>
                  </a:lnTo>
                  <a:lnTo>
                    <a:pt x="113342" y="18788"/>
                  </a:lnTo>
                  <a:lnTo>
                    <a:pt x="114166" y="29296"/>
                  </a:lnTo>
                  <a:lnTo>
                    <a:pt x="111205" y="37471"/>
                  </a:lnTo>
                  <a:lnTo>
                    <a:pt x="77295" y="68710"/>
                  </a:lnTo>
                  <a:lnTo>
                    <a:pt x="56970" y="76036"/>
                  </a:lnTo>
                  <a:lnTo>
                    <a:pt x="41697" y="79293"/>
                  </a:lnTo>
                  <a:lnTo>
                    <a:pt x="44176" y="80161"/>
                  </a:lnTo>
                  <a:lnTo>
                    <a:pt x="81775" y="87144"/>
                  </a:lnTo>
                  <a:lnTo>
                    <a:pt x="120676" y="102039"/>
                  </a:lnTo>
                  <a:lnTo>
                    <a:pt x="138641" y="117756"/>
                  </a:lnTo>
                  <a:lnTo>
                    <a:pt x="145070" y="126860"/>
                  </a:lnTo>
                  <a:lnTo>
                    <a:pt x="149093" y="146334"/>
                  </a:lnTo>
                  <a:lnTo>
                    <a:pt x="145812" y="166688"/>
                  </a:lnTo>
                  <a:lnTo>
                    <a:pt x="136555" y="187432"/>
                  </a:lnTo>
                  <a:lnTo>
                    <a:pt x="121522" y="202112"/>
                  </a:lnTo>
                  <a:lnTo>
                    <a:pt x="112600" y="207664"/>
                  </a:lnTo>
                  <a:lnTo>
                    <a:pt x="93328" y="210713"/>
                  </a:lnTo>
                  <a:lnTo>
                    <a:pt x="35860" y="207395"/>
                  </a:lnTo>
                  <a:lnTo>
                    <a:pt x="0" y="19771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2695295" y="1989886"/>
              <a:ext cx="136871" cy="10529"/>
            </a:xfrm>
            <a:custGeom>
              <a:avLst/>
              <a:gdLst/>
              <a:ahLst/>
              <a:cxnLst/>
              <a:rect l="0" t="0" r="0" b="0"/>
              <a:pathLst>
                <a:path w="136871" h="10529">
                  <a:moveTo>
                    <a:pt x="136870" y="10528"/>
                  </a:moveTo>
                  <a:lnTo>
                    <a:pt x="94179" y="7408"/>
                  </a:lnTo>
                  <a:lnTo>
                    <a:pt x="35972" y="97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2958507" y="1718861"/>
              <a:ext cx="200043" cy="192951"/>
            </a:xfrm>
            <a:custGeom>
              <a:avLst/>
              <a:gdLst/>
              <a:ahLst/>
              <a:cxnLst/>
              <a:rect l="0" t="0" r="0" b="0"/>
              <a:pathLst>
                <a:path w="200043" h="192951">
                  <a:moveTo>
                    <a:pt x="0" y="60455"/>
                  </a:moveTo>
                  <a:lnTo>
                    <a:pt x="9576" y="36408"/>
                  </a:lnTo>
                  <a:lnTo>
                    <a:pt x="20244" y="22081"/>
                  </a:lnTo>
                  <a:lnTo>
                    <a:pt x="44993" y="6451"/>
                  </a:lnTo>
                  <a:lnTo>
                    <a:pt x="80142" y="0"/>
                  </a:lnTo>
                  <a:lnTo>
                    <a:pt x="100350" y="4730"/>
                  </a:lnTo>
                  <a:lnTo>
                    <a:pt x="132386" y="26830"/>
                  </a:lnTo>
                  <a:lnTo>
                    <a:pt x="148540" y="52442"/>
                  </a:lnTo>
                  <a:lnTo>
                    <a:pt x="155146" y="87846"/>
                  </a:lnTo>
                  <a:lnTo>
                    <a:pt x="151514" y="122383"/>
                  </a:lnTo>
                  <a:lnTo>
                    <a:pt x="137440" y="154843"/>
                  </a:lnTo>
                  <a:lnTo>
                    <a:pt x="118452" y="181098"/>
                  </a:lnTo>
                  <a:lnTo>
                    <a:pt x="98659" y="190113"/>
                  </a:lnTo>
                  <a:lnTo>
                    <a:pt x="75434" y="192950"/>
                  </a:lnTo>
                  <a:lnTo>
                    <a:pt x="53414" y="190311"/>
                  </a:lnTo>
                  <a:lnTo>
                    <a:pt x="44968" y="185630"/>
                  </a:lnTo>
                  <a:lnTo>
                    <a:pt x="32464" y="171070"/>
                  </a:lnTo>
                  <a:lnTo>
                    <a:pt x="31001" y="162274"/>
                  </a:lnTo>
                  <a:lnTo>
                    <a:pt x="35616" y="143143"/>
                  </a:lnTo>
                  <a:lnTo>
                    <a:pt x="41291" y="137807"/>
                  </a:lnTo>
                  <a:lnTo>
                    <a:pt x="48585" y="135420"/>
                  </a:lnTo>
                  <a:lnTo>
                    <a:pt x="66047" y="135886"/>
                  </a:lnTo>
                  <a:lnTo>
                    <a:pt x="127765" y="152162"/>
                  </a:lnTo>
                  <a:lnTo>
                    <a:pt x="173720" y="162711"/>
                  </a:lnTo>
                  <a:lnTo>
                    <a:pt x="200042" y="16574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2947979" y="1968829"/>
              <a:ext cx="242156" cy="10529"/>
            </a:xfrm>
            <a:custGeom>
              <a:avLst/>
              <a:gdLst/>
              <a:ahLst/>
              <a:cxnLst/>
              <a:rect l="0" t="0" r="0" b="0"/>
              <a:pathLst>
                <a:path w="242156" h="10529">
                  <a:moveTo>
                    <a:pt x="242155" y="0"/>
                  </a:moveTo>
                  <a:lnTo>
                    <a:pt x="188011" y="8333"/>
                  </a:lnTo>
                  <a:lnTo>
                    <a:pt x="133064" y="10095"/>
                  </a:lnTo>
                  <a:lnTo>
                    <a:pt x="75980" y="10443"/>
                  </a:lnTo>
                  <a:lnTo>
                    <a:pt x="22071" y="10511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3011150" y="2076444"/>
              <a:ext cx="190111" cy="235513"/>
            </a:xfrm>
            <a:custGeom>
              <a:avLst/>
              <a:gdLst/>
              <a:ahLst/>
              <a:cxnLst/>
              <a:rect l="0" t="0" r="0" b="0"/>
              <a:pathLst>
                <a:path w="190111" h="235513">
                  <a:moveTo>
                    <a:pt x="0" y="29255"/>
                  </a:moveTo>
                  <a:lnTo>
                    <a:pt x="17980" y="13614"/>
                  </a:lnTo>
                  <a:lnTo>
                    <a:pt x="34897" y="5536"/>
                  </a:lnTo>
                  <a:lnTo>
                    <a:pt x="69741" y="0"/>
                  </a:lnTo>
                  <a:lnTo>
                    <a:pt x="89878" y="4945"/>
                  </a:lnTo>
                  <a:lnTo>
                    <a:pt x="98523" y="9539"/>
                  </a:lnTo>
                  <a:lnTo>
                    <a:pt x="111248" y="24002"/>
                  </a:lnTo>
                  <a:lnTo>
                    <a:pt x="116280" y="32772"/>
                  </a:lnTo>
                  <a:lnTo>
                    <a:pt x="118750" y="51875"/>
                  </a:lnTo>
                  <a:lnTo>
                    <a:pt x="114779" y="72064"/>
                  </a:lnTo>
                  <a:lnTo>
                    <a:pt x="105215" y="92735"/>
                  </a:lnTo>
                  <a:lnTo>
                    <a:pt x="90046" y="107381"/>
                  </a:lnTo>
                  <a:lnTo>
                    <a:pt x="77455" y="114281"/>
                  </a:lnTo>
                  <a:lnTo>
                    <a:pt x="77373" y="112845"/>
                  </a:lnTo>
                  <a:lnTo>
                    <a:pt x="79658" y="109548"/>
                  </a:lnTo>
                  <a:lnTo>
                    <a:pt x="94675" y="105885"/>
                  </a:lnTo>
                  <a:lnTo>
                    <a:pt x="115777" y="105427"/>
                  </a:lnTo>
                  <a:lnTo>
                    <a:pt x="136854" y="109123"/>
                  </a:lnTo>
                  <a:lnTo>
                    <a:pt x="162862" y="123369"/>
                  </a:lnTo>
                  <a:lnTo>
                    <a:pt x="185386" y="142409"/>
                  </a:lnTo>
                  <a:lnTo>
                    <a:pt x="189101" y="150314"/>
                  </a:lnTo>
                  <a:lnTo>
                    <a:pt x="190110" y="168457"/>
                  </a:lnTo>
                  <a:lnTo>
                    <a:pt x="184100" y="198402"/>
                  </a:lnTo>
                  <a:lnTo>
                    <a:pt x="171900" y="215955"/>
                  </a:lnTo>
                  <a:lnTo>
                    <a:pt x="163733" y="223912"/>
                  </a:lnTo>
                  <a:lnTo>
                    <a:pt x="142180" y="232753"/>
                  </a:lnTo>
                  <a:lnTo>
                    <a:pt x="118173" y="235512"/>
                  </a:lnTo>
                  <a:lnTo>
                    <a:pt x="95805" y="232839"/>
                  </a:lnTo>
                  <a:lnTo>
                    <a:pt x="45372" y="209977"/>
                  </a:lnTo>
                  <a:lnTo>
                    <a:pt x="21057" y="19771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3" name="Group 92"/>
          <p:cNvGrpSpPr/>
          <p:nvPr/>
        </p:nvGrpSpPr>
        <p:grpSpPr>
          <a:xfrm>
            <a:off x="2012688" y="3810592"/>
            <a:ext cx="315690" cy="379026"/>
            <a:chOff x="2012688" y="3810592"/>
            <a:chExt cx="315690" cy="379026"/>
          </a:xfrm>
        </p:grpSpPr>
        <p:sp>
          <p:nvSpPr>
            <p:cNvPr id="91" name="Freeform 90"/>
            <p:cNvSpPr/>
            <p:nvPr/>
          </p:nvSpPr>
          <p:spPr>
            <a:xfrm>
              <a:off x="2012688" y="3841298"/>
              <a:ext cx="315690" cy="337792"/>
            </a:xfrm>
            <a:custGeom>
              <a:avLst/>
              <a:gdLst/>
              <a:ahLst/>
              <a:cxnLst/>
              <a:rect l="0" t="0" r="0" b="0"/>
              <a:pathLst>
                <a:path w="315690" h="337792">
                  <a:moveTo>
                    <a:pt x="20891" y="295677"/>
                  </a:moveTo>
                  <a:lnTo>
                    <a:pt x="4102" y="240633"/>
                  </a:lnTo>
                  <a:lnTo>
                    <a:pt x="677" y="189224"/>
                  </a:lnTo>
                  <a:lnTo>
                    <a:pt x="0" y="128420"/>
                  </a:lnTo>
                  <a:lnTo>
                    <a:pt x="2206" y="70829"/>
                  </a:lnTo>
                  <a:lnTo>
                    <a:pt x="23557" y="21211"/>
                  </a:lnTo>
                  <a:lnTo>
                    <a:pt x="37284" y="6796"/>
                  </a:lnTo>
                  <a:lnTo>
                    <a:pt x="45857" y="1314"/>
                  </a:lnTo>
                  <a:lnTo>
                    <a:pt x="53913" y="0"/>
                  </a:lnTo>
                  <a:lnTo>
                    <a:pt x="61623" y="1463"/>
                  </a:lnTo>
                  <a:lnTo>
                    <a:pt x="77598" y="10497"/>
                  </a:lnTo>
                  <a:lnTo>
                    <a:pt x="121122" y="49199"/>
                  </a:lnTo>
                  <a:lnTo>
                    <a:pt x="160677" y="107906"/>
                  </a:lnTo>
                  <a:lnTo>
                    <a:pt x="194862" y="162660"/>
                  </a:lnTo>
                  <a:lnTo>
                    <a:pt x="230210" y="217367"/>
                  </a:lnTo>
                  <a:lnTo>
                    <a:pt x="260527" y="274013"/>
                  </a:lnTo>
                  <a:lnTo>
                    <a:pt x="287808" y="314275"/>
                  </a:lnTo>
                  <a:lnTo>
                    <a:pt x="315689" y="33779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2159921" y="3810592"/>
              <a:ext cx="136871" cy="379026"/>
            </a:xfrm>
            <a:custGeom>
              <a:avLst/>
              <a:gdLst/>
              <a:ahLst/>
              <a:cxnLst/>
              <a:rect l="0" t="0" r="0" b="0"/>
              <a:pathLst>
                <a:path w="136871" h="379026">
                  <a:moveTo>
                    <a:pt x="136870" y="0"/>
                  </a:moveTo>
                  <a:lnTo>
                    <a:pt x="125692" y="11178"/>
                  </a:lnTo>
                  <a:lnTo>
                    <a:pt x="120204" y="29144"/>
                  </a:lnTo>
                  <a:lnTo>
                    <a:pt x="106816" y="92312"/>
                  </a:lnTo>
                  <a:lnTo>
                    <a:pt x="86263" y="150728"/>
                  </a:lnTo>
                  <a:lnTo>
                    <a:pt x="70592" y="212657"/>
                  </a:lnTo>
                  <a:lnTo>
                    <a:pt x="48996" y="271120"/>
                  </a:lnTo>
                  <a:lnTo>
                    <a:pt x="29132" y="331541"/>
                  </a:lnTo>
                  <a:lnTo>
                    <a:pt x="0" y="37902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4" name="Freeform 93"/>
          <p:cNvSpPr/>
          <p:nvPr/>
        </p:nvSpPr>
        <p:spPr>
          <a:xfrm>
            <a:off x="1556396" y="768580"/>
            <a:ext cx="696703" cy="1779317"/>
          </a:xfrm>
          <a:custGeom>
            <a:avLst/>
            <a:gdLst/>
            <a:ahLst/>
            <a:cxnLst/>
            <a:rect l="0" t="0" r="0" b="0"/>
            <a:pathLst>
              <a:path w="696703" h="1779317">
                <a:moveTo>
                  <a:pt x="696702" y="1779316"/>
                </a:moveTo>
                <a:lnTo>
                  <a:pt x="681061" y="1761335"/>
                </a:lnTo>
                <a:lnTo>
                  <a:pt x="646366" y="1702985"/>
                </a:lnTo>
                <a:lnTo>
                  <a:pt x="619580" y="1651458"/>
                </a:lnTo>
                <a:lnTo>
                  <a:pt x="602656" y="1599339"/>
                </a:lnTo>
                <a:lnTo>
                  <a:pt x="582459" y="1543983"/>
                </a:lnTo>
                <a:lnTo>
                  <a:pt x="564344" y="1489159"/>
                </a:lnTo>
                <a:lnTo>
                  <a:pt x="546382" y="1437082"/>
                </a:lnTo>
                <a:lnTo>
                  <a:pt x="530500" y="1388185"/>
                </a:lnTo>
                <a:lnTo>
                  <a:pt x="515266" y="1346010"/>
                </a:lnTo>
                <a:lnTo>
                  <a:pt x="503760" y="1322353"/>
                </a:lnTo>
                <a:lnTo>
                  <a:pt x="490705" y="1270743"/>
                </a:lnTo>
                <a:lnTo>
                  <a:pt x="479428" y="1220226"/>
                </a:lnTo>
                <a:lnTo>
                  <a:pt x="461607" y="1159379"/>
                </a:lnTo>
                <a:lnTo>
                  <a:pt x="439130" y="1101795"/>
                </a:lnTo>
                <a:lnTo>
                  <a:pt x="412160" y="1041721"/>
                </a:lnTo>
                <a:lnTo>
                  <a:pt x="394414" y="982092"/>
                </a:lnTo>
                <a:lnTo>
                  <a:pt x="377938" y="920720"/>
                </a:lnTo>
                <a:lnTo>
                  <a:pt x="359869" y="860842"/>
                </a:lnTo>
                <a:lnTo>
                  <a:pt x="342253" y="801224"/>
                </a:lnTo>
                <a:lnTo>
                  <a:pt x="319107" y="747663"/>
                </a:lnTo>
                <a:lnTo>
                  <a:pt x="293543" y="684364"/>
                </a:lnTo>
                <a:lnTo>
                  <a:pt x="275619" y="623378"/>
                </a:lnTo>
                <a:lnTo>
                  <a:pt x="256852" y="568828"/>
                </a:lnTo>
                <a:lnTo>
                  <a:pt x="227405" y="505393"/>
                </a:lnTo>
                <a:lnTo>
                  <a:pt x="205458" y="442199"/>
                </a:lnTo>
                <a:lnTo>
                  <a:pt x="183153" y="379026"/>
                </a:lnTo>
                <a:lnTo>
                  <a:pt x="158826" y="330673"/>
                </a:lnTo>
                <a:lnTo>
                  <a:pt x="137080" y="276668"/>
                </a:lnTo>
                <a:lnTo>
                  <a:pt x="106432" y="215245"/>
                </a:lnTo>
                <a:lnTo>
                  <a:pt x="78897" y="160930"/>
                </a:lnTo>
                <a:lnTo>
                  <a:pt x="43918" y="100467"/>
                </a:lnTo>
                <a:lnTo>
                  <a:pt x="25993" y="72272"/>
                </a:lnTo>
                <a:lnTo>
                  <a:pt x="845" y="23209"/>
                </a:lnTo>
                <a:lnTo>
                  <a:pt x="0" y="16642"/>
                </a:lnTo>
                <a:lnTo>
                  <a:pt x="1821" y="0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2" name="Group 101"/>
          <p:cNvGrpSpPr/>
          <p:nvPr/>
        </p:nvGrpSpPr>
        <p:grpSpPr>
          <a:xfrm>
            <a:off x="2548159" y="3688951"/>
            <a:ext cx="1470007" cy="632785"/>
            <a:chOff x="2548159" y="3688951"/>
            <a:chExt cx="1470007" cy="632785"/>
          </a:xfrm>
        </p:grpSpPr>
        <p:sp>
          <p:nvSpPr>
            <p:cNvPr id="95" name="Freeform 94"/>
            <p:cNvSpPr/>
            <p:nvPr/>
          </p:nvSpPr>
          <p:spPr>
            <a:xfrm>
              <a:off x="2548159" y="3945620"/>
              <a:ext cx="115815" cy="10529"/>
            </a:xfrm>
            <a:custGeom>
              <a:avLst/>
              <a:gdLst/>
              <a:ahLst/>
              <a:cxnLst/>
              <a:rect l="0" t="0" r="0" b="0"/>
              <a:pathLst>
                <a:path w="115815" h="10529">
                  <a:moveTo>
                    <a:pt x="115814" y="0"/>
                  </a:moveTo>
                  <a:lnTo>
                    <a:pt x="57197" y="9065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2590273" y="4050905"/>
              <a:ext cx="126343" cy="10529"/>
            </a:xfrm>
            <a:custGeom>
              <a:avLst/>
              <a:gdLst/>
              <a:ahLst/>
              <a:cxnLst/>
              <a:rect l="0" t="0" r="0" b="0"/>
              <a:pathLst>
                <a:path w="126343" h="10529">
                  <a:moveTo>
                    <a:pt x="126342" y="0"/>
                  </a:moveTo>
                  <a:lnTo>
                    <a:pt x="83650" y="3120"/>
                  </a:lnTo>
                  <a:lnTo>
                    <a:pt x="20548" y="9552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3029110" y="3696024"/>
              <a:ext cx="201126" cy="505240"/>
            </a:xfrm>
            <a:custGeom>
              <a:avLst/>
              <a:gdLst/>
              <a:ahLst/>
              <a:cxnLst/>
              <a:rect l="0" t="0" r="0" b="0"/>
              <a:pathLst>
                <a:path w="201126" h="505240">
                  <a:moveTo>
                    <a:pt x="161288" y="112725"/>
                  </a:moveTo>
                  <a:lnTo>
                    <a:pt x="125371" y="173836"/>
                  </a:lnTo>
                  <a:lnTo>
                    <a:pt x="96578" y="233857"/>
                  </a:lnTo>
                  <a:lnTo>
                    <a:pt x="73723" y="290897"/>
                  </a:lnTo>
                  <a:lnTo>
                    <a:pt x="60603" y="343721"/>
                  </a:lnTo>
                  <a:lnTo>
                    <a:pt x="48809" y="401029"/>
                  </a:lnTo>
                  <a:lnTo>
                    <a:pt x="49582" y="444593"/>
                  </a:lnTo>
                  <a:lnTo>
                    <a:pt x="55489" y="467283"/>
                  </a:lnTo>
                  <a:lnTo>
                    <a:pt x="65913" y="485165"/>
                  </a:lnTo>
                  <a:lnTo>
                    <a:pt x="81464" y="497792"/>
                  </a:lnTo>
                  <a:lnTo>
                    <a:pt x="90524" y="502798"/>
                  </a:lnTo>
                  <a:lnTo>
                    <a:pt x="109950" y="505239"/>
                  </a:lnTo>
                  <a:lnTo>
                    <a:pt x="129112" y="501255"/>
                  </a:lnTo>
                  <a:lnTo>
                    <a:pt x="160478" y="479634"/>
                  </a:lnTo>
                  <a:lnTo>
                    <a:pt x="173796" y="465308"/>
                  </a:lnTo>
                  <a:lnTo>
                    <a:pt x="195719" y="417342"/>
                  </a:lnTo>
                  <a:lnTo>
                    <a:pt x="201125" y="380667"/>
                  </a:lnTo>
                  <a:lnTo>
                    <a:pt x="191549" y="340164"/>
                  </a:lnTo>
                  <a:lnTo>
                    <a:pt x="167352" y="294132"/>
                  </a:lnTo>
                  <a:lnTo>
                    <a:pt x="124939" y="246607"/>
                  </a:lnTo>
                  <a:lnTo>
                    <a:pt x="67177" y="196984"/>
                  </a:lnTo>
                  <a:lnTo>
                    <a:pt x="17436" y="142233"/>
                  </a:lnTo>
                  <a:lnTo>
                    <a:pt x="1942" y="112110"/>
                  </a:lnTo>
                  <a:lnTo>
                    <a:pt x="0" y="91395"/>
                  </a:lnTo>
                  <a:lnTo>
                    <a:pt x="8286" y="49500"/>
                  </a:lnTo>
                  <a:lnTo>
                    <a:pt x="23407" y="23542"/>
                  </a:lnTo>
                  <a:lnTo>
                    <a:pt x="39176" y="11477"/>
                  </a:lnTo>
                  <a:lnTo>
                    <a:pt x="59053" y="3385"/>
                  </a:lnTo>
                  <a:lnTo>
                    <a:pt x="95381" y="0"/>
                  </a:lnTo>
                  <a:lnTo>
                    <a:pt x="117958" y="3354"/>
                  </a:lnTo>
                  <a:lnTo>
                    <a:pt x="126552" y="8225"/>
                  </a:lnTo>
                  <a:lnTo>
                    <a:pt x="161288" y="495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3422024" y="3914034"/>
              <a:ext cx="105286" cy="8334"/>
            </a:xfrm>
            <a:custGeom>
              <a:avLst/>
              <a:gdLst/>
              <a:ahLst/>
              <a:cxnLst/>
              <a:rect l="0" t="0" r="0" b="0"/>
              <a:pathLst>
                <a:path w="105286" h="8334">
                  <a:moveTo>
                    <a:pt x="105285" y="0"/>
                  </a:moveTo>
                  <a:lnTo>
                    <a:pt x="67807" y="8333"/>
                  </a:lnTo>
                  <a:lnTo>
                    <a:pt x="32959" y="675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3748316" y="3688951"/>
              <a:ext cx="189606" cy="231142"/>
            </a:xfrm>
            <a:custGeom>
              <a:avLst/>
              <a:gdLst/>
              <a:ahLst/>
              <a:cxnLst/>
              <a:rect l="0" t="0" r="0" b="0"/>
              <a:pathLst>
                <a:path w="189606" h="231142">
                  <a:moveTo>
                    <a:pt x="92" y="46099"/>
                  </a:moveTo>
                  <a:lnTo>
                    <a:pt x="5681" y="29332"/>
                  </a:lnTo>
                  <a:lnTo>
                    <a:pt x="17784" y="17980"/>
                  </a:lnTo>
                  <a:lnTo>
                    <a:pt x="54149" y="1160"/>
                  </a:lnTo>
                  <a:lnTo>
                    <a:pt x="74420" y="0"/>
                  </a:lnTo>
                  <a:lnTo>
                    <a:pt x="93958" y="4554"/>
                  </a:lnTo>
                  <a:lnTo>
                    <a:pt x="110440" y="14376"/>
                  </a:lnTo>
                  <a:lnTo>
                    <a:pt x="132874" y="38649"/>
                  </a:lnTo>
                  <a:lnTo>
                    <a:pt x="140994" y="61115"/>
                  </a:lnTo>
                  <a:lnTo>
                    <a:pt x="146208" y="113666"/>
                  </a:lnTo>
                  <a:lnTo>
                    <a:pt x="135932" y="155156"/>
                  </a:lnTo>
                  <a:lnTo>
                    <a:pt x="111499" y="201522"/>
                  </a:lnTo>
                  <a:lnTo>
                    <a:pt x="97960" y="218901"/>
                  </a:lnTo>
                  <a:lnTo>
                    <a:pt x="77903" y="228185"/>
                  </a:lnTo>
                  <a:lnTo>
                    <a:pt x="54562" y="231141"/>
                  </a:lnTo>
                  <a:lnTo>
                    <a:pt x="32490" y="228556"/>
                  </a:lnTo>
                  <a:lnTo>
                    <a:pt x="14101" y="217268"/>
                  </a:lnTo>
                  <a:lnTo>
                    <a:pt x="5922" y="209345"/>
                  </a:lnTo>
                  <a:lnTo>
                    <a:pt x="1639" y="199383"/>
                  </a:lnTo>
                  <a:lnTo>
                    <a:pt x="0" y="175837"/>
                  </a:lnTo>
                  <a:lnTo>
                    <a:pt x="3540" y="166516"/>
                  </a:lnTo>
                  <a:lnTo>
                    <a:pt x="16832" y="153040"/>
                  </a:lnTo>
                  <a:lnTo>
                    <a:pt x="40677" y="146271"/>
                  </a:lnTo>
                  <a:lnTo>
                    <a:pt x="80747" y="145580"/>
                  </a:lnTo>
                  <a:lnTo>
                    <a:pt x="143728" y="150620"/>
                  </a:lnTo>
                  <a:lnTo>
                    <a:pt x="189605" y="1513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3706294" y="3956149"/>
              <a:ext cx="263214" cy="9554"/>
            </a:xfrm>
            <a:custGeom>
              <a:avLst/>
              <a:gdLst/>
              <a:ahLst/>
              <a:cxnLst/>
              <a:rect l="0" t="0" r="0" b="0"/>
              <a:pathLst>
                <a:path w="263214" h="9554">
                  <a:moveTo>
                    <a:pt x="263213" y="0"/>
                  </a:moveTo>
                  <a:lnTo>
                    <a:pt x="201120" y="5589"/>
                  </a:lnTo>
                  <a:lnTo>
                    <a:pt x="148565" y="9553"/>
                  </a:lnTo>
                  <a:lnTo>
                    <a:pt x="86191" y="7216"/>
                  </a:lnTo>
                  <a:lnTo>
                    <a:pt x="28464" y="142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3790522" y="4023019"/>
              <a:ext cx="227644" cy="298717"/>
            </a:xfrm>
            <a:custGeom>
              <a:avLst/>
              <a:gdLst/>
              <a:ahLst/>
              <a:cxnLst/>
              <a:rect l="0" t="0" r="0" b="0"/>
              <a:pathLst>
                <a:path w="227644" h="298717">
                  <a:moveTo>
                    <a:pt x="0" y="38415"/>
                  </a:moveTo>
                  <a:lnTo>
                    <a:pt x="29308" y="9106"/>
                  </a:lnTo>
                  <a:lnTo>
                    <a:pt x="48901" y="1992"/>
                  </a:lnTo>
                  <a:lnTo>
                    <a:pt x="72036" y="0"/>
                  </a:lnTo>
                  <a:lnTo>
                    <a:pt x="94017" y="3014"/>
                  </a:lnTo>
                  <a:lnTo>
                    <a:pt x="112365" y="11373"/>
                  </a:lnTo>
                  <a:lnTo>
                    <a:pt x="120533" y="16877"/>
                  </a:lnTo>
                  <a:lnTo>
                    <a:pt x="132729" y="32352"/>
                  </a:lnTo>
                  <a:lnTo>
                    <a:pt x="137619" y="41392"/>
                  </a:lnTo>
                  <a:lnTo>
                    <a:pt x="138539" y="50928"/>
                  </a:lnTo>
                  <a:lnTo>
                    <a:pt x="133322" y="70883"/>
                  </a:lnTo>
                  <a:lnTo>
                    <a:pt x="117232" y="96258"/>
                  </a:lnTo>
                  <a:lnTo>
                    <a:pt x="101236" y="108186"/>
                  </a:lnTo>
                  <a:lnTo>
                    <a:pt x="92057" y="113005"/>
                  </a:lnTo>
                  <a:lnTo>
                    <a:pt x="83598" y="113878"/>
                  </a:lnTo>
                  <a:lnTo>
                    <a:pt x="67960" y="108609"/>
                  </a:lnTo>
                  <a:lnTo>
                    <a:pt x="67533" y="106268"/>
                  </a:lnTo>
                  <a:lnTo>
                    <a:pt x="79538" y="103667"/>
                  </a:lnTo>
                  <a:lnTo>
                    <a:pt x="112604" y="102202"/>
                  </a:lnTo>
                  <a:lnTo>
                    <a:pt x="135444" y="108098"/>
                  </a:lnTo>
                  <a:lnTo>
                    <a:pt x="164914" y="124572"/>
                  </a:lnTo>
                  <a:lnTo>
                    <a:pt x="203084" y="159162"/>
                  </a:lnTo>
                  <a:lnTo>
                    <a:pt x="217381" y="177478"/>
                  </a:lnTo>
                  <a:lnTo>
                    <a:pt x="225296" y="200436"/>
                  </a:lnTo>
                  <a:lnTo>
                    <a:pt x="227643" y="225068"/>
                  </a:lnTo>
                  <a:lnTo>
                    <a:pt x="224787" y="247714"/>
                  </a:lnTo>
                  <a:lnTo>
                    <a:pt x="216499" y="266357"/>
                  </a:lnTo>
                  <a:lnTo>
                    <a:pt x="211013" y="274604"/>
                  </a:lnTo>
                  <a:lnTo>
                    <a:pt x="195559" y="286887"/>
                  </a:lnTo>
                  <a:lnTo>
                    <a:pt x="186524" y="291800"/>
                  </a:lnTo>
                  <a:lnTo>
                    <a:pt x="145864" y="298716"/>
                  </a:lnTo>
                  <a:lnTo>
                    <a:pt x="122930" y="294094"/>
                  </a:lnTo>
                  <a:lnTo>
                    <a:pt x="73699" y="2700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Group 28"/>
          <p:cNvGrpSpPr/>
          <p:nvPr/>
        </p:nvGrpSpPr>
        <p:grpSpPr>
          <a:xfrm>
            <a:off x="427688" y="136870"/>
            <a:ext cx="4489121" cy="800167"/>
            <a:chOff x="427688" y="136870"/>
            <a:chExt cx="4489121" cy="800167"/>
          </a:xfrm>
        </p:grpSpPr>
        <p:sp>
          <p:nvSpPr>
            <p:cNvPr id="2" name="Freeform 1"/>
            <p:cNvSpPr/>
            <p:nvPr/>
          </p:nvSpPr>
          <p:spPr>
            <a:xfrm>
              <a:off x="427688" y="192373"/>
              <a:ext cx="485303" cy="568549"/>
            </a:xfrm>
            <a:custGeom>
              <a:avLst/>
              <a:gdLst/>
              <a:ahLst/>
              <a:cxnLst/>
              <a:rect l="0" t="0" r="0" b="0"/>
              <a:pathLst>
                <a:path w="485303" h="568549">
                  <a:moveTo>
                    <a:pt x="351420" y="60310"/>
                  </a:moveTo>
                  <a:lnTo>
                    <a:pt x="290547" y="25982"/>
                  </a:lnTo>
                  <a:lnTo>
                    <a:pt x="272893" y="14638"/>
                  </a:lnTo>
                  <a:lnTo>
                    <a:pt x="236646" y="2844"/>
                  </a:lnTo>
                  <a:lnTo>
                    <a:pt x="196270" y="0"/>
                  </a:lnTo>
                  <a:lnTo>
                    <a:pt x="137586" y="5807"/>
                  </a:lnTo>
                  <a:lnTo>
                    <a:pt x="106644" y="9180"/>
                  </a:lnTo>
                  <a:lnTo>
                    <a:pt x="70664" y="24234"/>
                  </a:lnTo>
                  <a:lnTo>
                    <a:pt x="29471" y="57134"/>
                  </a:lnTo>
                  <a:lnTo>
                    <a:pt x="13353" y="83546"/>
                  </a:lnTo>
                  <a:lnTo>
                    <a:pt x="1168" y="119188"/>
                  </a:lnTo>
                  <a:lnTo>
                    <a:pt x="0" y="142630"/>
                  </a:lnTo>
                  <a:lnTo>
                    <a:pt x="4551" y="163577"/>
                  </a:lnTo>
                  <a:lnTo>
                    <a:pt x="14372" y="180686"/>
                  </a:lnTo>
                  <a:lnTo>
                    <a:pt x="44234" y="203472"/>
                  </a:lnTo>
                  <a:lnTo>
                    <a:pt x="77128" y="219452"/>
                  </a:lnTo>
                  <a:lnTo>
                    <a:pt x="101611" y="221507"/>
                  </a:lnTo>
                  <a:lnTo>
                    <a:pt x="161045" y="213294"/>
                  </a:lnTo>
                  <a:lnTo>
                    <a:pt x="221875" y="202747"/>
                  </a:lnTo>
                  <a:lnTo>
                    <a:pt x="270663" y="205719"/>
                  </a:lnTo>
                  <a:lnTo>
                    <a:pt x="315274" y="209459"/>
                  </a:lnTo>
                  <a:lnTo>
                    <a:pt x="372270" y="230499"/>
                  </a:lnTo>
                  <a:lnTo>
                    <a:pt x="417410" y="257185"/>
                  </a:lnTo>
                  <a:lnTo>
                    <a:pt x="456152" y="295102"/>
                  </a:lnTo>
                  <a:lnTo>
                    <a:pt x="469328" y="315571"/>
                  </a:lnTo>
                  <a:lnTo>
                    <a:pt x="482152" y="353402"/>
                  </a:lnTo>
                  <a:lnTo>
                    <a:pt x="485302" y="395417"/>
                  </a:lnTo>
                  <a:lnTo>
                    <a:pt x="476479" y="455184"/>
                  </a:lnTo>
                  <a:lnTo>
                    <a:pt x="473397" y="467449"/>
                  </a:lnTo>
                  <a:lnTo>
                    <a:pt x="460614" y="487316"/>
                  </a:lnTo>
                  <a:lnTo>
                    <a:pt x="402212" y="540839"/>
                  </a:lnTo>
                  <a:lnTo>
                    <a:pt x="340729" y="568548"/>
                  </a:lnTo>
                  <a:lnTo>
                    <a:pt x="303669" y="568348"/>
                  </a:lnTo>
                  <a:lnTo>
                    <a:pt x="246779" y="554577"/>
                  </a:lnTo>
                  <a:lnTo>
                    <a:pt x="193578" y="530291"/>
                  </a:lnTo>
                  <a:lnTo>
                    <a:pt x="131499" y="497894"/>
                  </a:lnTo>
                  <a:lnTo>
                    <a:pt x="88208" y="46039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984523" y="526424"/>
              <a:ext cx="176956" cy="200467"/>
            </a:xfrm>
            <a:custGeom>
              <a:avLst/>
              <a:gdLst/>
              <a:ahLst/>
              <a:cxnLst/>
              <a:rect l="0" t="0" r="0" b="0"/>
              <a:pathLst>
                <a:path w="176956" h="200467">
                  <a:moveTo>
                    <a:pt x="15684" y="10529"/>
                  </a:moveTo>
                  <a:lnTo>
                    <a:pt x="7351" y="48007"/>
                  </a:lnTo>
                  <a:lnTo>
                    <a:pt x="0" y="99430"/>
                  </a:lnTo>
                  <a:lnTo>
                    <a:pt x="1808" y="140725"/>
                  </a:lnTo>
                  <a:lnTo>
                    <a:pt x="9907" y="162370"/>
                  </a:lnTo>
                  <a:lnTo>
                    <a:pt x="34170" y="195330"/>
                  </a:lnTo>
                  <a:lnTo>
                    <a:pt x="42046" y="199240"/>
                  </a:lnTo>
                  <a:lnTo>
                    <a:pt x="60156" y="200466"/>
                  </a:lnTo>
                  <a:lnTo>
                    <a:pt x="90082" y="194578"/>
                  </a:lnTo>
                  <a:lnTo>
                    <a:pt x="115587" y="179836"/>
                  </a:lnTo>
                  <a:lnTo>
                    <a:pt x="152308" y="143930"/>
                  </a:lnTo>
                  <a:lnTo>
                    <a:pt x="165313" y="123630"/>
                  </a:lnTo>
                  <a:lnTo>
                    <a:pt x="174992" y="99011"/>
                  </a:lnTo>
                  <a:lnTo>
                    <a:pt x="176955" y="75590"/>
                  </a:lnTo>
                  <a:lnTo>
                    <a:pt x="165572" y="16934"/>
                  </a:lnTo>
                  <a:lnTo>
                    <a:pt x="163083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279358" y="242155"/>
              <a:ext cx="282981" cy="503450"/>
            </a:xfrm>
            <a:custGeom>
              <a:avLst/>
              <a:gdLst/>
              <a:ahLst/>
              <a:cxnLst/>
              <a:rect l="0" t="0" r="0" b="0"/>
              <a:pathLst>
                <a:path w="282981" h="503450">
                  <a:moveTo>
                    <a:pt x="15647" y="0"/>
                  </a:moveTo>
                  <a:lnTo>
                    <a:pt x="15647" y="58617"/>
                  </a:lnTo>
                  <a:lnTo>
                    <a:pt x="14477" y="111621"/>
                  </a:lnTo>
                  <a:lnTo>
                    <a:pt x="10433" y="163338"/>
                  </a:lnTo>
                  <a:lnTo>
                    <a:pt x="17222" y="212173"/>
                  </a:lnTo>
                  <a:lnTo>
                    <a:pt x="23522" y="266807"/>
                  </a:lnTo>
                  <a:lnTo>
                    <a:pt x="25389" y="324329"/>
                  </a:lnTo>
                  <a:lnTo>
                    <a:pt x="25942" y="375298"/>
                  </a:lnTo>
                  <a:lnTo>
                    <a:pt x="20540" y="428852"/>
                  </a:lnTo>
                  <a:lnTo>
                    <a:pt x="15443" y="473443"/>
                  </a:lnTo>
                  <a:lnTo>
                    <a:pt x="13172" y="473556"/>
                  </a:lnTo>
                  <a:lnTo>
                    <a:pt x="10487" y="470122"/>
                  </a:lnTo>
                  <a:lnTo>
                    <a:pt x="0" y="410829"/>
                  </a:lnTo>
                  <a:lnTo>
                    <a:pt x="1782" y="373501"/>
                  </a:lnTo>
                  <a:lnTo>
                    <a:pt x="15308" y="338395"/>
                  </a:lnTo>
                  <a:lnTo>
                    <a:pt x="54530" y="282936"/>
                  </a:lnTo>
                  <a:lnTo>
                    <a:pt x="74652" y="268859"/>
                  </a:lnTo>
                  <a:lnTo>
                    <a:pt x="99193" y="259873"/>
                  </a:lnTo>
                  <a:lnTo>
                    <a:pt x="139317" y="255984"/>
                  </a:lnTo>
                  <a:lnTo>
                    <a:pt x="179672" y="262890"/>
                  </a:lnTo>
                  <a:lnTo>
                    <a:pt x="214375" y="280405"/>
                  </a:lnTo>
                  <a:lnTo>
                    <a:pt x="244545" y="307301"/>
                  </a:lnTo>
                  <a:lnTo>
                    <a:pt x="270557" y="358229"/>
                  </a:lnTo>
                  <a:lnTo>
                    <a:pt x="281988" y="389631"/>
                  </a:lnTo>
                  <a:lnTo>
                    <a:pt x="282980" y="410646"/>
                  </a:lnTo>
                  <a:lnTo>
                    <a:pt x="274084" y="452732"/>
                  </a:lnTo>
                  <a:lnTo>
                    <a:pt x="261529" y="470666"/>
                  </a:lnTo>
                  <a:lnTo>
                    <a:pt x="244251" y="485265"/>
                  </a:lnTo>
                  <a:lnTo>
                    <a:pt x="224873" y="495654"/>
                  </a:lnTo>
                  <a:lnTo>
                    <a:pt x="175432" y="503449"/>
                  </a:lnTo>
                  <a:lnTo>
                    <a:pt x="120605" y="501869"/>
                  </a:lnTo>
                  <a:lnTo>
                    <a:pt x="81841" y="490683"/>
                  </a:lnTo>
                  <a:lnTo>
                    <a:pt x="26175" y="46325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642574" y="210569"/>
              <a:ext cx="25893" cy="463255"/>
            </a:xfrm>
            <a:custGeom>
              <a:avLst/>
              <a:gdLst/>
              <a:ahLst/>
              <a:cxnLst/>
              <a:rect l="0" t="0" r="0" b="0"/>
              <a:pathLst>
                <a:path w="25893" h="463255">
                  <a:moveTo>
                    <a:pt x="10400" y="0"/>
                  </a:moveTo>
                  <a:lnTo>
                    <a:pt x="2066" y="54145"/>
                  </a:lnTo>
                  <a:lnTo>
                    <a:pt x="305" y="114681"/>
                  </a:lnTo>
                  <a:lnTo>
                    <a:pt x="0" y="171240"/>
                  </a:lnTo>
                  <a:lnTo>
                    <a:pt x="8302" y="231527"/>
                  </a:lnTo>
                  <a:lnTo>
                    <a:pt x="16667" y="286190"/>
                  </a:lnTo>
                  <a:lnTo>
                    <a:pt x="20836" y="338781"/>
                  </a:lnTo>
                  <a:lnTo>
                    <a:pt x="25892" y="399066"/>
                  </a:lnTo>
                  <a:lnTo>
                    <a:pt x="22399" y="435657"/>
                  </a:lnTo>
                  <a:lnTo>
                    <a:pt x="20928" y="46325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473989" y="400082"/>
              <a:ext cx="294799" cy="27013"/>
            </a:xfrm>
            <a:custGeom>
              <a:avLst/>
              <a:gdLst/>
              <a:ahLst/>
              <a:cxnLst/>
              <a:rect l="0" t="0" r="0" b="0"/>
              <a:pathLst>
                <a:path w="294799" h="27013">
                  <a:moveTo>
                    <a:pt x="294798" y="0"/>
                  </a:moveTo>
                  <a:lnTo>
                    <a:pt x="232706" y="5590"/>
                  </a:lnTo>
                  <a:lnTo>
                    <a:pt x="174085" y="16789"/>
                  </a:lnTo>
                  <a:lnTo>
                    <a:pt x="113113" y="20214"/>
                  </a:lnTo>
                  <a:lnTo>
                    <a:pt x="62371" y="23927"/>
                  </a:lnTo>
                  <a:lnTo>
                    <a:pt x="32400" y="27012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800373" y="442196"/>
              <a:ext cx="115814" cy="248388"/>
            </a:xfrm>
            <a:custGeom>
              <a:avLst/>
              <a:gdLst/>
              <a:ahLst/>
              <a:cxnLst/>
              <a:rect l="0" t="0" r="0" b="0"/>
              <a:pathLst>
                <a:path w="115814" h="248388">
                  <a:moveTo>
                    <a:pt x="0" y="84228"/>
                  </a:moveTo>
                  <a:lnTo>
                    <a:pt x="3119" y="126920"/>
                  </a:lnTo>
                  <a:lnTo>
                    <a:pt x="9065" y="179749"/>
                  </a:lnTo>
                  <a:lnTo>
                    <a:pt x="15684" y="218206"/>
                  </a:lnTo>
                  <a:lnTo>
                    <a:pt x="30643" y="246238"/>
                  </a:lnTo>
                  <a:lnTo>
                    <a:pt x="33297" y="248387"/>
                  </a:lnTo>
                  <a:lnTo>
                    <a:pt x="33896" y="246310"/>
                  </a:lnTo>
                  <a:lnTo>
                    <a:pt x="20335" y="190225"/>
                  </a:lnTo>
                  <a:lnTo>
                    <a:pt x="4584" y="128559"/>
                  </a:lnTo>
                  <a:lnTo>
                    <a:pt x="2037" y="101201"/>
                  </a:lnTo>
                  <a:lnTo>
                    <a:pt x="7144" y="76564"/>
                  </a:lnTo>
                  <a:lnTo>
                    <a:pt x="23174" y="46083"/>
                  </a:lnTo>
                  <a:lnTo>
                    <a:pt x="37205" y="31010"/>
                  </a:lnTo>
                  <a:lnTo>
                    <a:pt x="84968" y="7868"/>
                  </a:lnTo>
                  <a:lnTo>
                    <a:pt x="115813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013802" y="481255"/>
              <a:ext cx="228769" cy="182136"/>
            </a:xfrm>
            <a:custGeom>
              <a:avLst/>
              <a:gdLst/>
              <a:ahLst/>
              <a:cxnLst/>
              <a:rect l="0" t="0" r="0" b="0"/>
              <a:pathLst>
                <a:path w="228769" h="182136">
                  <a:moveTo>
                    <a:pt x="123483" y="129397"/>
                  </a:moveTo>
                  <a:lnTo>
                    <a:pt x="131816" y="91919"/>
                  </a:lnTo>
                  <a:lnTo>
                    <a:pt x="130696" y="68287"/>
                  </a:lnTo>
                  <a:lnTo>
                    <a:pt x="116911" y="36421"/>
                  </a:lnTo>
                  <a:lnTo>
                    <a:pt x="104574" y="19444"/>
                  </a:lnTo>
                  <a:lnTo>
                    <a:pt x="78886" y="2322"/>
                  </a:lnTo>
                  <a:lnTo>
                    <a:pt x="59208" y="0"/>
                  </a:lnTo>
                  <a:lnTo>
                    <a:pt x="39934" y="4037"/>
                  </a:lnTo>
                  <a:lnTo>
                    <a:pt x="23569" y="13630"/>
                  </a:lnTo>
                  <a:lnTo>
                    <a:pt x="11616" y="28812"/>
                  </a:lnTo>
                  <a:lnTo>
                    <a:pt x="6791" y="37774"/>
                  </a:lnTo>
                  <a:lnTo>
                    <a:pt x="0" y="78333"/>
                  </a:lnTo>
                  <a:lnTo>
                    <a:pt x="6111" y="127629"/>
                  </a:lnTo>
                  <a:lnTo>
                    <a:pt x="12046" y="149669"/>
                  </a:lnTo>
                  <a:lnTo>
                    <a:pt x="24822" y="168043"/>
                  </a:lnTo>
                  <a:lnTo>
                    <a:pt x="33143" y="176218"/>
                  </a:lnTo>
                  <a:lnTo>
                    <a:pt x="42199" y="180498"/>
                  </a:lnTo>
                  <a:lnTo>
                    <a:pt x="61620" y="182135"/>
                  </a:lnTo>
                  <a:lnTo>
                    <a:pt x="78831" y="175843"/>
                  </a:lnTo>
                  <a:lnTo>
                    <a:pt x="108943" y="152740"/>
                  </a:lnTo>
                  <a:lnTo>
                    <a:pt x="124764" y="126955"/>
                  </a:lnTo>
                  <a:lnTo>
                    <a:pt x="131271" y="91499"/>
                  </a:lnTo>
                  <a:lnTo>
                    <a:pt x="133354" y="87754"/>
                  </a:lnTo>
                  <a:lnTo>
                    <a:pt x="135913" y="89937"/>
                  </a:lnTo>
                  <a:lnTo>
                    <a:pt x="164278" y="145637"/>
                  </a:lnTo>
                  <a:lnTo>
                    <a:pt x="189383" y="162025"/>
                  </a:lnTo>
                  <a:lnTo>
                    <a:pt x="228768" y="17151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245343" y="433131"/>
              <a:ext cx="144627" cy="216710"/>
            </a:xfrm>
            <a:custGeom>
              <a:avLst/>
              <a:gdLst/>
              <a:ahLst/>
              <a:cxnLst/>
              <a:rect l="0" t="0" r="0" b="0"/>
              <a:pathLst>
                <a:path w="144627" h="216710">
                  <a:moveTo>
                    <a:pt x="123568" y="9065"/>
                  </a:moveTo>
                  <a:lnTo>
                    <a:pt x="86091" y="732"/>
                  </a:lnTo>
                  <a:lnTo>
                    <a:pt x="74017" y="0"/>
                  </a:lnTo>
                  <a:lnTo>
                    <a:pt x="54362" y="5426"/>
                  </a:lnTo>
                  <a:lnTo>
                    <a:pt x="22681" y="27974"/>
                  </a:lnTo>
                  <a:lnTo>
                    <a:pt x="6588" y="53662"/>
                  </a:lnTo>
                  <a:lnTo>
                    <a:pt x="0" y="89090"/>
                  </a:lnTo>
                  <a:lnTo>
                    <a:pt x="3638" y="129223"/>
                  </a:lnTo>
                  <a:lnTo>
                    <a:pt x="17714" y="165160"/>
                  </a:lnTo>
                  <a:lnTo>
                    <a:pt x="36702" y="192446"/>
                  </a:lnTo>
                  <a:lnTo>
                    <a:pt x="62735" y="209760"/>
                  </a:lnTo>
                  <a:lnTo>
                    <a:pt x="98265" y="216709"/>
                  </a:lnTo>
                  <a:lnTo>
                    <a:pt x="118562" y="212096"/>
                  </a:lnTo>
                  <a:lnTo>
                    <a:pt x="144626" y="19857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491128" y="136870"/>
              <a:ext cx="25183" cy="515897"/>
            </a:xfrm>
            <a:custGeom>
              <a:avLst/>
              <a:gdLst/>
              <a:ahLst/>
              <a:cxnLst/>
              <a:rect l="0" t="0" r="0" b="0"/>
              <a:pathLst>
                <a:path w="25183" h="515897">
                  <a:moveTo>
                    <a:pt x="14654" y="0"/>
                  </a:moveTo>
                  <a:lnTo>
                    <a:pt x="0" y="58617"/>
                  </a:lnTo>
                  <a:lnTo>
                    <a:pt x="1083" y="110175"/>
                  </a:lnTo>
                  <a:lnTo>
                    <a:pt x="3224" y="169905"/>
                  </a:lnTo>
                  <a:lnTo>
                    <a:pt x="3725" y="214333"/>
                  </a:lnTo>
                  <a:lnTo>
                    <a:pt x="3947" y="260206"/>
                  </a:lnTo>
                  <a:lnTo>
                    <a:pt x="4046" y="303990"/>
                  </a:lnTo>
                  <a:lnTo>
                    <a:pt x="7210" y="346846"/>
                  </a:lnTo>
                  <a:lnTo>
                    <a:pt x="12448" y="404196"/>
                  </a:lnTo>
                  <a:lnTo>
                    <a:pt x="14218" y="465496"/>
                  </a:lnTo>
                  <a:lnTo>
                    <a:pt x="25182" y="51589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379440" y="357968"/>
              <a:ext cx="231628" cy="1"/>
            </a:xfrm>
            <a:custGeom>
              <a:avLst/>
              <a:gdLst/>
              <a:ahLst/>
              <a:cxnLst/>
              <a:rect l="0" t="0" r="0" b="0"/>
              <a:pathLst>
                <a:path w="231628" h="1">
                  <a:moveTo>
                    <a:pt x="231627" y="0"/>
                  </a:moveTo>
                  <a:lnTo>
                    <a:pt x="173010" y="0"/>
                  </a:lnTo>
                  <a:lnTo>
                    <a:pt x="116496" y="0"/>
                  </a:lnTo>
                  <a:lnTo>
                    <a:pt x="62593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937450" y="210569"/>
              <a:ext cx="252685" cy="478941"/>
            </a:xfrm>
            <a:custGeom>
              <a:avLst/>
              <a:gdLst/>
              <a:ahLst/>
              <a:cxnLst/>
              <a:rect l="0" t="0" r="0" b="0"/>
              <a:pathLst>
                <a:path w="252685" h="478941">
                  <a:moveTo>
                    <a:pt x="0" y="0"/>
                  </a:moveTo>
                  <a:lnTo>
                    <a:pt x="14655" y="58617"/>
                  </a:lnTo>
                  <a:lnTo>
                    <a:pt x="34787" y="121453"/>
                  </a:lnTo>
                  <a:lnTo>
                    <a:pt x="54705" y="175939"/>
                  </a:lnTo>
                  <a:lnTo>
                    <a:pt x="73509" y="231226"/>
                  </a:lnTo>
                  <a:lnTo>
                    <a:pt x="93289" y="284841"/>
                  </a:lnTo>
                  <a:lnTo>
                    <a:pt x="111321" y="337285"/>
                  </a:lnTo>
                  <a:lnTo>
                    <a:pt x="129268" y="398424"/>
                  </a:lnTo>
                  <a:lnTo>
                    <a:pt x="154587" y="460480"/>
                  </a:lnTo>
                  <a:lnTo>
                    <a:pt x="166582" y="478009"/>
                  </a:lnTo>
                  <a:lnTo>
                    <a:pt x="171886" y="478940"/>
                  </a:lnTo>
                  <a:lnTo>
                    <a:pt x="176592" y="474881"/>
                  </a:lnTo>
                  <a:lnTo>
                    <a:pt x="188804" y="446812"/>
                  </a:lnTo>
                  <a:lnTo>
                    <a:pt x="196712" y="402621"/>
                  </a:lnTo>
                  <a:lnTo>
                    <a:pt x="202175" y="351312"/>
                  </a:lnTo>
                  <a:lnTo>
                    <a:pt x="211202" y="303354"/>
                  </a:lnTo>
                  <a:lnTo>
                    <a:pt x="224733" y="240336"/>
                  </a:lnTo>
                  <a:lnTo>
                    <a:pt x="229585" y="191444"/>
                  </a:lnTo>
                  <a:lnTo>
                    <a:pt x="236611" y="139913"/>
                  </a:lnTo>
                  <a:lnTo>
                    <a:pt x="242231" y="79673"/>
                  </a:lnTo>
                  <a:lnTo>
                    <a:pt x="252684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3190135" y="22109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3232248" y="399839"/>
              <a:ext cx="169178" cy="231871"/>
            </a:xfrm>
            <a:custGeom>
              <a:avLst/>
              <a:gdLst/>
              <a:ahLst/>
              <a:cxnLst/>
              <a:rect l="0" t="0" r="0" b="0"/>
              <a:pathLst>
                <a:path w="169178" h="231871">
                  <a:moveTo>
                    <a:pt x="0" y="73943"/>
                  </a:moveTo>
                  <a:lnTo>
                    <a:pt x="61111" y="91901"/>
                  </a:lnTo>
                  <a:lnTo>
                    <a:pt x="94146" y="99801"/>
                  </a:lnTo>
                  <a:lnTo>
                    <a:pt x="115542" y="97914"/>
                  </a:lnTo>
                  <a:lnTo>
                    <a:pt x="147319" y="84685"/>
                  </a:lnTo>
                  <a:lnTo>
                    <a:pt x="162182" y="69358"/>
                  </a:lnTo>
                  <a:lnTo>
                    <a:pt x="167782" y="60358"/>
                  </a:lnTo>
                  <a:lnTo>
                    <a:pt x="169177" y="50848"/>
                  </a:lnTo>
                  <a:lnTo>
                    <a:pt x="164487" y="30923"/>
                  </a:lnTo>
                  <a:lnTo>
                    <a:pt x="151484" y="13489"/>
                  </a:lnTo>
                  <a:lnTo>
                    <a:pt x="143104" y="5564"/>
                  </a:lnTo>
                  <a:lnTo>
                    <a:pt x="132837" y="1451"/>
                  </a:lnTo>
                  <a:lnTo>
                    <a:pt x="108952" y="0"/>
                  </a:lnTo>
                  <a:lnTo>
                    <a:pt x="69197" y="5761"/>
                  </a:lnTo>
                  <a:lnTo>
                    <a:pt x="47912" y="17903"/>
                  </a:lnTo>
                  <a:lnTo>
                    <a:pt x="31823" y="34998"/>
                  </a:lnTo>
                  <a:lnTo>
                    <a:pt x="20773" y="54295"/>
                  </a:lnTo>
                  <a:lnTo>
                    <a:pt x="13564" y="96067"/>
                  </a:lnTo>
                  <a:lnTo>
                    <a:pt x="19534" y="145774"/>
                  </a:lnTo>
                  <a:lnTo>
                    <a:pt x="29835" y="177504"/>
                  </a:lnTo>
                  <a:lnTo>
                    <a:pt x="40946" y="194450"/>
                  </a:lnTo>
                  <a:lnTo>
                    <a:pt x="56803" y="206660"/>
                  </a:lnTo>
                  <a:lnTo>
                    <a:pt x="94757" y="23187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411233" y="61065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474404" y="442196"/>
              <a:ext cx="147400" cy="182442"/>
            </a:xfrm>
            <a:custGeom>
              <a:avLst/>
              <a:gdLst/>
              <a:ahLst/>
              <a:cxnLst/>
              <a:rect l="0" t="0" r="0" b="0"/>
              <a:pathLst>
                <a:path w="147400" h="182442">
                  <a:moveTo>
                    <a:pt x="0" y="31586"/>
                  </a:moveTo>
                  <a:lnTo>
                    <a:pt x="17958" y="92696"/>
                  </a:lnTo>
                  <a:lnTo>
                    <a:pt x="35149" y="147128"/>
                  </a:lnTo>
                  <a:lnTo>
                    <a:pt x="51228" y="178904"/>
                  </a:lnTo>
                  <a:lnTo>
                    <a:pt x="54039" y="182441"/>
                  </a:lnTo>
                  <a:lnTo>
                    <a:pt x="54743" y="181289"/>
                  </a:lnTo>
                  <a:lnTo>
                    <a:pt x="38111" y="125245"/>
                  </a:lnTo>
                  <a:lnTo>
                    <a:pt x="33519" y="88843"/>
                  </a:lnTo>
                  <a:lnTo>
                    <a:pt x="37747" y="54010"/>
                  </a:lnTo>
                  <a:lnTo>
                    <a:pt x="46412" y="35313"/>
                  </a:lnTo>
                  <a:lnTo>
                    <a:pt x="51998" y="27052"/>
                  </a:lnTo>
                  <a:lnTo>
                    <a:pt x="60402" y="21544"/>
                  </a:lnTo>
                  <a:lnTo>
                    <a:pt x="123605" y="4260"/>
                  </a:lnTo>
                  <a:lnTo>
                    <a:pt x="147399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749446" y="200041"/>
              <a:ext cx="30285" cy="421141"/>
            </a:xfrm>
            <a:custGeom>
              <a:avLst/>
              <a:gdLst/>
              <a:ahLst/>
              <a:cxnLst/>
              <a:rect l="0" t="0" r="0" b="0"/>
              <a:pathLst>
                <a:path w="30285" h="421141">
                  <a:moveTo>
                    <a:pt x="19756" y="0"/>
                  </a:moveTo>
                  <a:lnTo>
                    <a:pt x="5284" y="33622"/>
                  </a:lnTo>
                  <a:lnTo>
                    <a:pt x="0" y="91563"/>
                  </a:lnTo>
                  <a:lnTo>
                    <a:pt x="4545" y="153137"/>
                  </a:lnTo>
                  <a:lnTo>
                    <a:pt x="7840" y="204861"/>
                  </a:lnTo>
                  <a:lnTo>
                    <a:pt x="14405" y="259051"/>
                  </a:lnTo>
                  <a:lnTo>
                    <a:pt x="18170" y="312152"/>
                  </a:lnTo>
                  <a:lnTo>
                    <a:pt x="26678" y="372922"/>
                  </a:lnTo>
                  <a:lnTo>
                    <a:pt x="30284" y="42114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642860" y="347440"/>
              <a:ext cx="189514" cy="21058"/>
            </a:xfrm>
            <a:custGeom>
              <a:avLst/>
              <a:gdLst/>
              <a:ahLst/>
              <a:cxnLst/>
              <a:rect l="0" t="0" r="0" b="0"/>
              <a:pathLst>
                <a:path w="189514" h="21058">
                  <a:moveTo>
                    <a:pt x="189513" y="0"/>
                  </a:moveTo>
                  <a:lnTo>
                    <a:pt x="132249" y="8333"/>
                  </a:lnTo>
                  <a:lnTo>
                    <a:pt x="71357" y="15684"/>
                  </a:lnTo>
                  <a:lnTo>
                    <a:pt x="12632" y="2034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897739" y="452725"/>
              <a:ext cx="18863" cy="147400"/>
            </a:xfrm>
            <a:custGeom>
              <a:avLst/>
              <a:gdLst/>
              <a:ahLst/>
              <a:cxnLst/>
              <a:rect l="0" t="0" r="0" b="0"/>
              <a:pathLst>
                <a:path w="18863" h="147400">
                  <a:moveTo>
                    <a:pt x="8334" y="0"/>
                  </a:moveTo>
                  <a:lnTo>
                    <a:pt x="0" y="48931"/>
                  </a:lnTo>
                  <a:lnTo>
                    <a:pt x="1575" y="90537"/>
                  </a:lnTo>
                  <a:lnTo>
                    <a:pt x="18862" y="14739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3916601" y="32638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4032482" y="418121"/>
              <a:ext cx="178918" cy="196374"/>
            </a:xfrm>
            <a:custGeom>
              <a:avLst/>
              <a:gdLst/>
              <a:ahLst/>
              <a:cxnLst/>
              <a:rect l="0" t="0" r="0" b="0"/>
              <a:pathLst>
                <a:path w="178918" h="196374">
                  <a:moveTo>
                    <a:pt x="126274" y="13547"/>
                  </a:moveTo>
                  <a:lnTo>
                    <a:pt x="109507" y="2368"/>
                  </a:lnTo>
                  <a:lnTo>
                    <a:pt x="85677" y="0"/>
                  </a:lnTo>
                  <a:lnTo>
                    <a:pt x="57928" y="4016"/>
                  </a:lnTo>
                  <a:lnTo>
                    <a:pt x="33897" y="13601"/>
                  </a:lnTo>
                  <a:lnTo>
                    <a:pt x="14638" y="31898"/>
                  </a:lnTo>
                  <a:lnTo>
                    <a:pt x="6226" y="43329"/>
                  </a:lnTo>
                  <a:lnTo>
                    <a:pt x="0" y="71627"/>
                  </a:lnTo>
                  <a:lnTo>
                    <a:pt x="2302" y="102531"/>
                  </a:lnTo>
                  <a:lnTo>
                    <a:pt x="16752" y="143898"/>
                  </a:lnTo>
                  <a:lnTo>
                    <a:pt x="29245" y="163507"/>
                  </a:lnTo>
                  <a:lnTo>
                    <a:pt x="45715" y="176902"/>
                  </a:lnTo>
                  <a:lnTo>
                    <a:pt x="84885" y="195033"/>
                  </a:lnTo>
                  <a:lnTo>
                    <a:pt x="105539" y="196373"/>
                  </a:lnTo>
                  <a:lnTo>
                    <a:pt x="126417" y="191899"/>
                  </a:lnTo>
                  <a:lnTo>
                    <a:pt x="178917" y="17147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4256893" y="435976"/>
              <a:ext cx="207190" cy="153517"/>
            </a:xfrm>
            <a:custGeom>
              <a:avLst/>
              <a:gdLst/>
              <a:ahLst/>
              <a:cxnLst/>
              <a:rect l="0" t="0" r="0" b="0"/>
              <a:pathLst>
                <a:path w="207190" h="153517">
                  <a:moveTo>
                    <a:pt x="133490" y="79920"/>
                  </a:moveTo>
                  <a:lnTo>
                    <a:pt x="123915" y="48638"/>
                  </a:lnTo>
                  <a:lnTo>
                    <a:pt x="94087" y="10232"/>
                  </a:lnTo>
                  <a:lnTo>
                    <a:pt x="74253" y="2154"/>
                  </a:lnTo>
                  <a:lnTo>
                    <a:pt x="62413" y="0"/>
                  </a:lnTo>
                  <a:lnTo>
                    <a:pt x="39899" y="3846"/>
                  </a:lnTo>
                  <a:lnTo>
                    <a:pt x="28982" y="8147"/>
                  </a:lnTo>
                  <a:lnTo>
                    <a:pt x="20534" y="15694"/>
                  </a:lnTo>
                  <a:lnTo>
                    <a:pt x="8028" y="36557"/>
                  </a:lnTo>
                  <a:lnTo>
                    <a:pt x="0" y="80200"/>
                  </a:lnTo>
                  <a:lnTo>
                    <a:pt x="3210" y="118997"/>
                  </a:lnTo>
                  <a:lnTo>
                    <a:pt x="11637" y="138622"/>
                  </a:lnTo>
                  <a:lnTo>
                    <a:pt x="17160" y="147130"/>
                  </a:lnTo>
                  <a:lnTo>
                    <a:pt x="24351" y="151633"/>
                  </a:lnTo>
                  <a:lnTo>
                    <a:pt x="41700" y="153516"/>
                  </a:lnTo>
                  <a:lnTo>
                    <a:pt x="71198" y="142410"/>
                  </a:lnTo>
                  <a:lnTo>
                    <a:pt x="85527" y="127581"/>
                  </a:lnTo>
                  <a:lnTo>
                    <a:pt x="104259" y="89464"/>
                  </a:lnTo>
                  <a:lnTo>
                    <a:pt x="108154" y="86283"/>
                  </a:lnTo>
                  <a:lnTo>
                    <a:pt x="111920" y="87671"/>
                  </a:lnTo>
                  <a:lnTo>
                    <a:pt x="139488" y="122101"/>
                  </a:lnTo>
                  <a:lnTo>
                    <a:pt x="157213" y="132982"/>
                  </a:lnTo>
                  <a:lnTo>
                    <a:pt x="176789" y="135479"/>
                  </a:lnTo>
                  <a:lnTo>
                    <a:pt x="207189" y="13256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4516725" y="189512"/>
              <a:ext cx="21058" cy="421141"/>
            </a:xfrm>
            <a:custGeom>
              <a:avLst/>
              <a:gdLst/>
              <a:ahLst/>
              <a:cxnLst/>
              <a:rect l="0" t="0" r="0" b="0"/>
              <a:pathLst>
                <a:path w="21058" h="421141">
                  <a:moveTo>
                    <a:pt x="0" y="0"/>
                  </a:moveTo>
                  <a:lnTo>
                    <a:pt x="0" y="54145"/>
                  </a:lnTo>
                  <a:lnTo>
                    <a:pt x="0" y="101441"/>
                  </a:lnTo>
                  <a:lnTo>
                    <a:pt x="5589" y="163538"/>
                  </a:lnTo>
                  <a:lnTo>
                    <a:pt x="9065" y="215352"/>
                  </a:lnTo>
                  <a:lnTo>
                    <a:pt x="10095" y="275158"/>
                  </a:lnTo>
                  <a:lnTo>
                    <a:pt x="17678" y="334203"/>
                  </a:lnTo>
                  <a:lnTo>
                    <a:pt x="20390" y="386593"/>
                  </a:lnTo>
                  <a:lnTo>
                    <a:pt x="21057" y="42114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4677087" y="252683"/>
              <a:ext cx="29152" cy="336913"/>
            </a:xfrm>
            <a:custGeom>
              <a:avLst/>
              <a:gdLst/>
              <a:ahLst/>
              <a:cxnLst/>
              <a:rect l="0" t="0" r="0" b="0"/>
              <a:pathLst>
                <a:path w="29152" h="336913">
                  <a:moveTo>
                    <a:pt x="18622" y="0"/>
                  </a:moveTo>
                  <a:lnTo>
                    <a:pt x="1834" y="63451"/>
                  </a:lnTo>
                  <a:lnTo>
                    <a:pt x="0" y="110957"/>
                  </a:lnTo>
                  <a:lnTo>
                    <a:pt x="5176" y="160908"/>
                  </a:lnTo>
                  <a:lnTo>
                    <a:pt x="7518" y="220301"/>
                  </a:lnTo>
                  <a:lnTo>
                    <a:pt x="13569" y="277093"/>
                  </a:lnTo>
                  <a:lnTo>
                    <a:pt x="29151" y="33691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4779938" y="431668"/>
              <a:ext cx="52643" cy="105286"/>
            </a:xfrm>
            <a:custGeom>
              <a:avLst/>
              <a:gdLst/>
              <a:ahLst/>
              <a:cxnLst/>
              <a:rect l="0" t="0" r="0" b="0"/>
              <a:pathLst>
                <a:path w="52643" h="105286">
                  <a:moveTo>
                    <a:pt x="0" y="0"/>
                  </a:moveTo>
                  <a:lnTo>
                    <a:pt x="25193" y="61110"/>
                  </a:lnTo>
                  <a:lnTo>
                    <a:pt x="37750" y="90636"/>
                  </a:lnTo>
                  <a:lnTo>
                    <a:pt x="52642" y="1052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4716767" y="400082"/>
              <a:ext cx="200042" cy="389556"/>
            </a:xfrm>
            <a:custGeom>
              <a:avLst/>
              <a:gdLst/>
              <a:ahLst/>
              <a:cxnLst/>
              <a:rect l="0" t="0" r="0" b="0"/>
              <a:pathLst>
                <a:path w="200042" h="389556">
                  <a:moveTo>
                    <a:pt x="200041" y="0"/>
                  </a:moveTo>
                  <a:lnTo>
                    <a:pt x="170733" y="34898"/>
                  </a:lnTo>
                  <a:lnTo>
                    <a:pt x="145041" y="92998"/>
                  </a:lnTo>
                  <a:lnTo>
                    <a:pt x="111993" y="155573"/>
                  </a:lnTo>
                  <a:lnTo>
                    <a:pt x="84166" y="210799"/>
                  </a:lnTo>
                  <a:lnTo>
                    <a:pt x="56139" y="266767"/>
                  </a:lnTo>
                  <a:lnTo>
                    <a:pt x="35309" y="321713"/>
                  </a:lnTo>
                  <a:lnTo>
                    <a:pt x="12997" y="364456"/>
                  </a:lnTo>
                  <a:lnTo>
                    <a:pt x="0" y="38955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473782" y="726466"/>
              <a:ext cx="4158757" cy="210571"/>
            </a:xfrm>
            <a:custGeom>
              <a:avLst/>
              <a:gdLst/>
              <a:ahLst/>
              <a:cxnLst/>
              <a:rect l="0" t="0" r="0" b="0"/>
              <a:pathLst>
                <a:path w="4158757" h="210571">
                  <a:moveTo>
                    <a:pt x="4158756" y="0"/>
                  </a:moveTo>
                  <a:lnTo>
                    <a:pt x="4100140" y="9065"/>
                  </a:lnTo>
                  <a:lnTo>
                    <a:pt x="4048582" y="10095"/>
                  </a:lnTo>
                  <a:lnTo>
                    <a:pt x="4000030" y="10400"/>
                  </a:lnTo>
                  <a:lnTo>
                    <a:pt x="3950420" y="10490"/>
                  </a:lnTo>
                  <a:lnTo>
                    <a:pt x="3895725" y="3285"/>
                  </a:lnTo>
                  <a:lnTo>
                    <a:pt x="3847895" y="973"/>
                  </a:lnTo>
                  <a:lnTo>
                    <a:pt x="3795508" y="288"/>
                  </a:lnTo>
                  <a:lnTo>
                    <a:pt x="3736052" y="85"/>
                  </a:lnTo>
                  <a:lnTo>
                    <a:pt x="3676322" y="25"/>
                  </a:lnTo>
                  <a:lnTo>
                    <a:pt x="3625609" y="7"/>
                  </a:lnTo>
                  <a:lnTo>
                    <a:pt x="3567169" y="2"/>
                  </a:lnTo>
                  <a:lnTo>
                    <a:pt x="3504230" y="0"/>
                  </a:lnTo>
                  <a:lnTo>
                    <a:pt x="3458024" y="0"/>
                  </a:lnTo>
                  <a:lnTo>
                    <a:pt x="3413312" y="0"/>
                  </a:lnTo>
                  <a:lnTo>
                    <a:pt x="3354917" y="0"/>
                  </a:lnTo>
                  <a:lnTo>
                    <a:pt x="3298854" y="5589"/>
                  </a:lnTo>
                  <a:lnTo>
                    <a:pt x="3245578" y="9553"/>
                  </a:lnTo>
                  <a:lnTo>
                    <a:pt x="3200453" y="10239"/>
                  </a:lnTo>
                  <a:lnTo>
                    <a:pt x="3159236" y="10400"/>
                  </a:lnTo>
                  <a:lnTo>
                    <a:pt x="3113621" y="10471"/>
                  </a:lnTo>
                  <a:lnTo>
                    <a:pt x="3051260" y="10511"/>
                  </a:lnTo>
                  <a:lnTo>
                    <a:pt x="2988268" y="10525"/>
                  </a:lnTo>
                  <a:lnTo>
                    <a:pt x="2930764" y="10528"/>
                  </a:lnTo>
                  <a:lnTo>
                    <a:pt x="2874346" y="10528"/>
                  </a:lnTo>
                  <a:lnTo>
                    <a:pt x="2819707" y="10528"/>
                  </a:lnTo>
                  <a:lnTo>
                    <a:pt x="2759844" y="13648"/>
                  </a:lnTo>
                  <a:lnTo>
                    <a:pt x="2702586" y="19593"/>
                  </a:lnTo>
                  <a:lnTo>
                    <a:pt x="2646216" y="20768"/>
                  </a:lnTo>
                  <a:lnTo>
                    <a:pt x="2590021" y="21000"/>
                  </a:lnTo>
                  <a:lnTo>
                    <a:pt x="2533860" y="26635"/>
                  </a:lnTo>
                  <a:lnTo>
                    <a:pt x="2476537" y="31777"/>
                  </a:lnTo>
                  <a:lnTo>
                    <a:pt x="2413221" y="39725"/>
                  </a:lnTo>
                  <a:lnTo>
                    <a:pt x="2355308" y="41642"/>
                  </a:lnTo>
                  <a:lnTo>
                    <a:pt x="2298808" y="49256"/>
                  </a:lnTo>
                  <a:lnTo>
                    <a:pt x="2239467" y="51973"/>
                  </a:lnTo>
                  <a:lnTo>
                    <a:pt x="2177356" y="52510"/>
                  </a:lnTo>
                  <a:lnTo>
                    <a:pt x="2118857" y="52616"/>
                  </a:lnTo>
                  <a:lnTo>
                    <a:pt x="2070473" y="53804"/>
                  </a:lnTo>
                  <a:lnTo>
                    <a:pt x="2011610" y="60974"/>
                  </a:lnTo>
                  <a:lnTo>
                    <a:pt x="1949334" y="62737"/>
                  </a:lnTo>
                  <a:lnTo>
                    <a:pt x="1898062" y="68631"/>
                  </a:lnTo>
                  <a:lnTo>
                    <a:pt x="1835571" y="72698"/>
                  </a:lnTo>
                  <a:lnTo>
                    <a:pt x="1786495" y="73403"/>
                  </a:lnTo>
                  <a:lnTo>
                    <a:pt x="1727399" y="76760"/>
                  </a:lnTo>
                  <a:lnTo>
                    <a:pt x="1665076" y="82753"/>
                  </a:lnTo>
                  <a:lnTo>
                    <a:pt x="1603675" y="83936"/>
                  </a:lnTo>
                  <a:lnTo>
                    <a:pt x="1553619" y="85311"/>
                  </a:lnTo>
                  <a:lnTo>
                    <a:pt x="1502913" y="91438"/>
                  </a:lnTo>
                  <a:lnTo>
                    <a:pt x="1440145" y="94101"/>
                  </a:lnTo>
                  <a:lnTo>
                    <a:pt x="1389092" y="97682"/>
                  </a:lnTo>
                  <a:lnTo>
                    <a:pt x="1340041" y="103032"/>
                  </a:lnTo>
                  <a:lnTo>
                    <a:pt x="1292751" y="107737"/>
                  </a:lnTo>
                  <a:lnTo>
                    <a:pt x="1229959" y="114218"/>
                  </a:lnTo>
                  <a:lnTo>
                    <a:pt x="1181106" y="115341"/>
                  </a:lnTo>
                  <a:lnTo>
                    <a:pt x="1119432" y="122956"/>
                  </a:lnTo>
                  <a:lnTo>
                    <a:pt x="1070498" y="125338"/>
                  </a:lnTo>
                  <a:lnTo>
                    <a:pt x="1008329" y="129263"/>
                  </a:lnTo>
                  <a:lnTo>
                    <a:pt x="957380" y="134616"/>
                  </a:lnTo>
                  <a:lnTo>
                    <a:pt x="905239" y="136202"/>
                  </a:lnTo>
                  <a:lnTo>
                    <a:pt x="855865" y="139792"/>
                  </a:lnTo>
                  <a:lnTo>
                    <a:pt x="808480" y="145145"/>
                  </a:lnTo>
                  <a:lnTo>
                    <a:pt x="745656" y="146954"/>
                  </a:lnTo>
                  <a:lnTo>
                    <a:pt x="696797" y="147267"/>
                  </a:lnTo>
                  <a:lnTo>
                    <a:pt x="635121" y="154608"/>
                  </a:lnTo>
                  <a:lnTo>
                    <a:pt x="586187" y="156944"/>
                  </a:lnTo>
                  <a:lnTo>
                    <a:pt x="524018" y="160853"/>
                  </a:lnTo>
                  <a:lnTo>
                    <a:pt x="461349" y="166954"/>
                  </a:lnTo>
                  <a:lnTo>
                    <a:pt x="412517" y="173600"/>
                  </a:lnTo>
                  <a:lnTo>
                    <a:pt x="361003" y="177389"/>
                  </a:lnTo>
                  <a:lnTo>
                    <a:pt x="308695" y="178512"/>
                  </a:lnTo>
                  <a:lnTo>
                    <a:pt x="247024" y="186127"/>
                  </a:lnTo>
                  <a:lnTo>
                    <a:pt x="189781" y="191963"/>
                  </a:lnTo>
                  <a:lnTo>
                    <a:pt x="133414" y="198446"/>
                  </a:lnTo>
                  <a:lnTo>
                    <a:pt x="71154" y="200896"/>
                  </a:lnTo>
                  <a:lnTo>
                    <a:pt x="25753" y="208312"/>
                  </a:lnTo>
                  <a:lnTo>
                    <a:pt x="0" y="21057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3348062" y="631709"/>
              <a:ext cx="52643" cy="10530"/>
            </a:xfrm>
            <a:custGeom>
              <a:avLst/>
              <a:gdLst/>
              <a:ahLst/>
              <a:cxnLst/>
              <a:rect l="0" t="0" r="0" b="0"/>
              <a:pathLst>
                <a:path w="52643" h="10530">
                  <a:moveTo>
                    <a:pt x="0" y="10529"/>
                  </a:moveTo>
                  <a:lnTo>
                    <a:pt x="52642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0" name="Freeform 29"/>
          <p:cNvSpPr/>
          <p:nvPr/>
        </p:nvSpPr>
        <p:spPr>
          <a:xfrm>
            <a:off x="1660640" y="1257032"/>
            <a:ext cx="228155" cy="614324"/>
          </a:xfrm>
          <a:custGeom>
            <a:avLst/>
            <a:gdLst/>
            <a:ahLst/>
            <a:cxnLst/>
            <a:rect l="0" t="0" r="0" b="0"/>
            <a:pathLst>
              <a:path w="228155" h="614324">
                <a:moveTo>
                  <a:pt x="213103" y="140560"/>
                </a:moveTo>
                <a:lnTo>
                  <a:pt x="177186" y="194435"/>
                </a:lnTo>
                <a:lnTo>
                  <a:pt x="142805" y="251596"/>
                </a:lnTo>
                <a:lnTo>
                  <a:pt x="114816" y="305949"/>
                </a:lnTo>
                <a:lnTo>
                  <a:pt x="83638" y="361746"/>
                </a:lnTo>
                <a:lnTo>
                  <a:pt x="49619" y="417827"/>
                </a:lnTo>
                <a:lnTo>
                  <a:pt x="28775" y="473966"/>
                </a:lnTo>
                <a:lnTo>
                  <a:pt x="16512" y="530115"/>
                </a:lnTo>
                <a:lnTo>
                  <a:pt x="16935" y="557021"/>
                </a:lnTo>
                <a:lnTo>
                  <a:pt x="30327" y="590729"/>
                </a:lnTo>
                <a:lnTo>
                  <a:pt x="42572" y="608137"/>
                </a:lnTo>
                <a:lnTo>
                  <a:pt x="50283" y="612545"/>
                </a:lnTo>
                <a:lnTo>
                  <a:pt x="68209" y="614323"/>
                </a:lnTo>
                <a:lnTo>
                  <a:pt x="98032" y="608747"/>
                </a:lnTo>
                <a:lnTo>
                  <a:pt x="160526" y="574938"/>
                </a:lnTo>
                <a:lnTo>
                  <a:pt x="186477" y="548855"/>
                </a:lnTo>
                <a:lnTo>
                  <a:pt x="211908" y="489890"/>
                </a:lnTo>
                <a:lnTo>
                  <a:pt x="228154" y="435607"/>
                </a:lnTo>
                <a:lnTo>
                  <a:pt x="218869" y="377159"/>
                </a:lnTo>
                <a:lnTo>
                  <a:pt x="203633" y="342074"/>
                </a:lnTo>
                <a:lnTo>
                  <a:pt x="159214" y="288153"/>
                </a:lnTo>
                <a:lnTo>
                  <a:pt x="97180" y="236258"/>
                </a:lnTo>
                <a:lnTo>
                  <a:pt x="68791" y="211419"/>
                </a:lnTo>
                <a:lnTo>
                  <a:pt x="13276" y="149459"/>
                </a:lnTo>
                <a:lnTo>
                  <a:pt x="127" y="119020"/>
                </a:lnTo>
                <a:lnTo>
                  <a:pt x="0" y="76596"/>
                </a:lnTo>
                <a:lnTo>
                  <a:pt x="12961" y="38159"/>
                </a:lnTo>
                <a:lnTo>
                  <a:pt x="28225" y="21739"/>
                </a:lnTo>
                <a:lnTo>
                  <a:pt x="59668" y="5918"/>
                </a:lnTo>
                <a:lnTo>
                  <a:pt x="86418" y="0"/>
                </a:lnTo>
                <a:lnTo>
                  <a:pt x="148131" y="5734"/>
                </a:lnTo>
                <a:lnTo>
                  <a:pt x="174868" y="12787"/>
                </a:lnTo>
                <a:lnTo>
                  <a:pt x="194550" y="23720"/>
                </a:lnTo>
                <a:lnTo>
                  <a:pt x="207977" y="39498"/>
                </a:lnTo>
                <a:lnTo>
                  <a:pt x="213195" y="48619"/>
                </a:lnTo>
                <a:lnTo>
                  <a:pt x="215874" y="71231"/>
                </a:lnTo>
                <a:lnTo>
                  <a:pt x="213103" y="130031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Freeform 30"/>
          <p:cNvSpPr/>
          <p:nvPr/>
        </p:nvSpPr>
        <p:spPr>
          <a:xfrm>
            <a:off x="999878" y="2429385"/>
            <a:ext cx="189514" cy="37175"/>
          </a:xfrm>
          <a:custGeom>
            <a:avLst/>
            <a:gdLst/>
            <a:ahLst/>
            <a:cxnLst/>
            <a:rect l="0" t="0" r="0" b="0"/>
            <a:pathLst>
              <a:path w="189514" h="37175">
                <a:moveTo>
                  <a:pt x="189513" y="31585"/>
                </a:moveTo>
                <a:lnTo>
                  <a:pt x="172745" y="37174"/>
                </a:lnTo>
                <a:lnTo>
                  <a:pt x="139961" y="35061"/>
                </a:lnTo>
                <a:lnTo>
                  <a:pt x="81515" y="20590"/>
                </a:lnTo>
                <a:lnTo>
                  <a:pt x="18360" y="4617"/>
                </a:ln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6" name="Group 35"/>
          <p:cNvGrpSpPr/>
          <p:nvPr/>
        </p:nvGrpSpPr>
        <p:grpSpPr>
          <a:xfrm>
            <a:off x="2231712" y="2131230"/>
            <a:ext cx="379027" cy="851790"/>
            <a:chOff x="2231712" y="2131230"/>
            <a:chExt cx="379027" cy="851790"/>
          </a:xfrm>
        </p:grpSpPr>
        <p:sp>
          <p:nvSpPr>
            <p:cNvPr id="32" name="Freeform 31"/>
            <p:cNvSpPr/>
            <p:nvPr/>
          </p:nvSpPr>
          <p:spPr>
            <a:xfrm>
              <a:off x="2263298" y="2131230"/>
              <a:ext cx="221099" cy="264110"/>
            </a:xfrm>
            <a:custGeom>
              <a:avLst/>
              <a:gdLst/>
              <a:ahLst/>
              <a:cxnLst/>
              <a:rect l="0" t="0" r="0" b="0"/>
              <a:pathLst>
                <a:path w="221099" h="264110">
                  <a:moveTo>
                    <a:pt x="0" y="77056"/>
                  </a:moveTo>
                  <a:lnTo>
                    <a:pt x="9575" y="53010"/>
                  </a:lnTo>
                  <a:lnTo>
                    <a:pt x="39403" y="17463"/>
                  </a:lnTo>
                  <a:lnTo>
                    <a:pt x="65487" y="1947"/>
                  </a:lnTo>
                  <a:lnTo>
                    <a:pt x="85257" y="0"/>
                  </a:lnTo>
                  <a:lnTo>
                    <a:pt x="105742" y="4205"/>
                  </a:lnTo>
                  <a:lnTo>
                    <a:pt x="126545" y="13872"/>
                  </a:lnTo>
                  <a:lnTo>
                    <a:pt x="152398" y="38058"/>
                  </a:lnTo>
                  <a:lnTo>
                    <a:pt x="174876" y="73040"/>
                  </a:lnTo>
                  <a:lnTo>
                    <a:pt x="185176" y="113041"/>
                  </a:lnTo>
                  <a:lnTo>
                    <a:pt x="188228" y="154529"/>
                  </a:lnTo>
                  <a:lnTo>
                    <a:pt x="182703" y="179339"/>
                  </a:lnTo>
                  <a:lnTo>
                    <a:pt x="160091" y="223862"/>
                  </a:lnTo>
                  <a:lnTo>
                    <a:pt x="143681" y="239009"/>
                  </a:lnTo>
                  <a:lnTo>
                    <a:pt x="104550" y="258266"/>
                  </a:lnTo>
                  <a:lnTo>
                    <a:pt x="67892" y="264109"/>
                  </a:lnTo>
                  <a:lnTo>
                    <a:pt x="47332" y="259237"/>
                  </a:lnTo>
                  <a:lnTo>
                    <a:pt x="38573" y="254662"/>
                  </a:lnTo>
                  <a:lnTo>
                    <a:pt x="33904" y="246932"/>
                  </a:lnTo>
                  <a:lnTo>
                    <a:pt x="31836" y="225866"/>
                  </a:lnTo>
                  <a:lnTo>
                    <a:pt x="37936" y="207145"/>
                  </a:lnTo>
                  <a:lnTo>
                    <a:pt x="42838" y="198877"/>
                  </a:lnTo>
                  <a:lnTo>
                    <a:pt x="50785" y="193365"/>
                  </a:lnTo>
                  <a:lnTo>
                    <a:pt x="84327" y="185608"/>
                  </a:lnTo>
                  <a:lnTo>
                    <a:pt x="134464" y="186106"/>
                  </a:lnTo>
                  <a:lnTo>
                    <a:pt x="196710" y="203729"/>
                  </a:lnTo>
                  <a:lnTo>
                    <a:pt x="221098" y="21392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2242241" y="2486966"/>
              <a:ext cx="368498" cy="5590"/>
            </a:xfrm>
            <a:custGeom>
              <a:avLst/>
              <a:gdLst/>
              <a:ahLst/>
              <a:cxnLst/>
              <a:rect l="0" t="0" r="0" b="0"/>
              <a:pathLst>
                <a:path w="368498" h="5590">
                  <a:moveTo>
                    <a:pt x="368497" y="5589"/>
                  </a:moveTo>
                  <a:lnTo>
                    <a:pt x="351730" y="0"/>
                  </a:lnTo>
                  <a:lnTo>
                    <a:pt x="334139" y="376"/>
                  </a:lnTo>
                  <a:lnTo>
                    <a:pt x="283071" y="4560"/>
                  </a:lnTo>
                  <a:lnTo>
                    <a:pt x="233741" y="5284"/>
                  </a:lnTo>
                  <a:lnTo>
                    <a:pt x="182080" y="5499"/>
                  </a:lnTo>
                  <a:lnTo>
                    <a:pt x="120627" y="5572"/>
                  </a:lnTo>
                  <a:lnTo>
                    <a:pt x="63428" y="5586"/>
                  </a:lnTo>
                  <a:lnTo>
                    <a:pt x="0" y="558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2231712" y="249255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2336997" y="2641852"/>
              <a:ext cx="197153" cy="341168"/>
            </a:xfrm>
            <a:custGeom>
              <a:avLst/>
              <a:gdLst/>
              <a:ahLst/>
              <a:cxnLst/>
              <a:rect l="0" t="0" r="0" b="0"/>
              <a:pathLst>
                <a:path w="197153" h="341168">
                  <a:moveTo>
                    <a:pt x="0" y="19159"/>
                  </a:moveTo>
                  <a:lnTo>
                    <a:pt x="62280" y="2371"/>
                  </a:lnTo>
                  <a:lnTo>
                    <a:pt x="88901" y="0"/>
                  </a:lnTo>
                  <a:lnTo>
                    <a:pt x="110092" y="5185"/>
                  </a:lnTo>
                  <a:lnTo>
                    <a:pt x="119018" y="9843"/>
                  </a:lnTo>
                  <a:lnTo>
                    <a:pt x="124969" y="17628"/>
                  </a:lnTo>
                  <a:lnTo>
                    <a:pt x="131581" y="38756"/>
                  </a:lnTo>
                  <a:lnTo>
                    <a:pt x="131005" y="48601"/>
                  </a:lnTo>
                  <a:lnTo>
                    <a:pt x="119015" y="74806"/>
                  </a:lnTo>
                  <a:lnTo>
                    <a:pt x="107098" y="94194"/>
                  </a:lnTo>
                  <a:lnTo>
                    <a:pt x="90883" y="108270"/>
                  </a:lnTo>
                  <a:lnTo>
                    <a:pt x="81646" y="113662"/>
                  </a:lnTo>
                  <a:lnTo>
                    <a:pt x="78997" y="118426"/>
                  </a:lnTo>
                  <a:lnTo>
                    <a:pt x="80741" y="122772"/>
                  </a:lnTo>
                  <a:lnTo>
                    <a:pt x="85412" y="126839"/>
                  </a:lnTo>
                  <a:lnTo>
                    <a:pt x="146964" y="160091"/>
                  </a:lnTo>
                  <a:lnTo>
                    <a:pt x="179852" y="191711"/>
                  </a:lnTo>
                  <a:lnTo>
                    <a:pt x="190289" y="210493"/>
                  </a:lnTo>
                  <a:lnTo>
                    <a:pt x="197152" y="246387"/>
                  </a:lnTo>
                  <a:lnTo>
                    <a:pt x="192518" y="269888"/>
                  </a:lnTo>
                  <a:lnTo>
                    <a:pt x="176755" y="299730"/>
                  </a:lnTo>
                  <a:lnTo>
                    <a:pt x="161616" y="315823"/>
                  </a:lnTo>
                  <a:lnTo>
                    <a:pt x="139290" y="330774"/>
                  </a:lnTo>
                  <a:lnTo>
                    <a:pt x="94823" y="341167"/>
                  </a:lnTo>
                  <a:lnTo>
                    <a:pt x="42114" y="3350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7" name="Freeform 36"/>
          <p:cNvSpPr/>
          <p:nvPr/>
        </p:nvSpPr>
        <p:spPr>
          <a:xfrm>
            <a:off x="1621356" y="2271457"/>
            <a:ext cx="410089" cy="729551"/>
          </a:xfrm>
          <a:custGeom>
            <a:avLst/>
            <a:gdLst/>
            <a:ahLst/>
            <a:cxnLst/>
            <a:rect l="0" t="0" r="0" b="0"/>
            <a:pathLst>
              <a:path w="410089" h="729551">
                <a:moveTo>
                  <a:pt x="199745" y="0"/>
                </a:moveTo>
                <a:lnTo>
                  <a:pt x="155782" y="20244"/>
                </a:lnTo>
                <a:lnTo>
                  <a:pt x="123557" y="47326"/>
                </a:lnTo>
                <a:lnTo>
                  <a:pt x="81681" y="99677"/>
                </a:lnTo>
                <a:lnTo>
                  <a:pt x="54403" y="162547"/>
                </a:lnTo>
                <a:lnTo>
                  <a:pt x="28662" y="217808"/>
                </a:lnTo>
                <a:lnTo>
                  <a:pt x="11100" y="276904"/>
                </a:lnTo>
                <a:lnTo>
                  <a:pt x="3080" y="327321"/>
                </a:lnTo>
                <a:lnTo>
                  <a:pt x="704" y="379304"/>
                </a:lnTo>
                <a:lnTo>
                  <a:pt x="0" y="431751"/>
                </a:lnTo>
                <a:lnTo>
                  <a:pt x="2911" y="481216"/>
                </a:lnTo>
                <a:lnTo>
                  <a:pt x="14375" y="539852"/>
                </a:lnTo>
                <a:lnTo>
                  <a:pt x="36310" y="595324"/>
                </a:lnTo>
                <a:lnTo>
                  <a:pt x="70092" y="652135"/>
                </a:lnTo>
                <a:lnTo>
                  <a:pt x="112025" y="710293"/>
                </a:lnTo>
                <a:lnTo>
                  <a:pt x="138659" y="727264"/>
                </a:lnTo>
                <a:lnTo>
                  <a:pt x="164796" y="729550"/>
                </a:lnTo>
                <a:lnTo>
                  <a:pt x="218058" y="721486"/>
                </a:lnTo>
                <a:lnTo>
                  <a:pt x="261204" y="700223"/>
                </a:lnTo>
                <a:lnTo>
                  <a:pt x="285935" y="679176"/>
                </a:lnTo>
                <a:lnTo>
                  <a:pt x="336696" y="620727"/>
                </a:lnTo>
                <a:lnTo>
                  <a:pt x="358996" y="588292"/>
                </a:lnTo>
                <a:lnTo>
                  <a:pt x="387077" y="527871"/>
                </a:lnTo>
                <a:lnTo>
                  <a:pt x="404512" y="475021"/>
                </a:lnTo>
                <a:lnTo>
                  <a:pt x="409169" y="412589"/>
                </a:lnTo>
                <a:lnTo>
                  <a:pt x="410088" y="354850"/>
                </a:lnTo>
                <a:lnTo>
                  <a:pt x="409100" y="299554"/>
                </a:lnTo>
                <a:lnTo>
                  <a:pt x="398853" y="247384"/>
                </a:lnTo>
                <a:lnTo>
                  <a:pt x="385564" y="187036"/>
                </a:lnTo>
                <a:lnTo>
                  <a:pt x="363268" y="131225"/>
                </a:lnTo>
                <a:lnTo>
                  <a:pt x="329409" y="74343"/>
                </a:lnTo>
                <a:lnTo>
                  <a:pt x="300313" y="40118"/>
                </a:lnTo>
                <a:lnTo>
                  <a:pt x="281877" y="25239"/>
                </a:lnTo>
                <a:lnTo>
                  <a:pt x="258865" y="17067"/>
                </a:lnTo>
                <a:lnTo>
                  <a:pt x="210273" y="10529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3" name="Group 82"/>
          <p:cNvGrpSpPr/>
          <p:nvPr/>
        </p:nvGrpSpPr>
        <p:grpSpPr>
          <a:xfrm>
            <a:off x="5590632" y="147398"/>
            <a:ext cx="4350442" cy="1725903"/>
            <a:chOff x="5590632" y="147398"/>
            <a:chExt cx="4350442" cy="1725903"/>
          </a:xfrm>
        </p:grpSpPr>
        <p:sp>
          <p:nvSpPr>
            <p:cNvPr id="38" name="Freeform 37"/>
            <p:cNvSpPr/>
            <p:nvPr/>
          </p:nvSpPr>
          <p:spPr>
            <a:xfrm>
              <a:off x="6233345" y="147398"/>
              <a:ext cx="262739" cy="550025"/>
            </a:xfrm>
            <a:custGeom>
              <a:avLst/>
              <a:gdLst/>
              <a:ahLst/>
              <a:cxnLst/>
              <a:rect l="0" t="0" r="0" b="0"/>
              <a:pathLst>
                <a:path w="262739" h="550025">
                  <a:moveTo>
                    <a:pt x="52168" y="0"/>
                  </a:moveTo>
                  <a:lnTo>
                    <a:pt x="35379" y="55045"/>
                  </a:lnTo>
                  <a:lnTo>
                    <a:pt x="31954" y="109573"/>
                  </a:lnTo>
                  <a:lnTo>
                    <a:pt x="31361" y="159198"/>
                  </a:lnTo>
                  <a:lnTo>
                    <a:pt x="31185" y="214066"/>
                  </a:lnTo>
                  <a:lnTo>
                    <a:pt x="28013" y="271658"/>
                  </a:lnTo>
                  <a:lnTo>
                    <a:pt x="22784" y="325767"/>
                  </a:lnTo>
                  <a:lnTo>
                    <a:pt x="15428" y="385274"/>
                  </a:lnTo>
                  <a:lnTo>
                    <a:pt x="9946" y="438059"/>
                  </a:lnTo>
                  <a:lnTo>
                    <a:pt x="1129" y="499884"/>
                  </a:lnTo>
                  <a:lnTo>
                    <a:pt x="0" y="540918"/>
                  </a:lnTo>
                  <a:lnTo>
                    <a:pt x="2182" y="547785"/>
                  </a:lnTo>
                  <a:lnTo>
                    <a:pt x="5975" y="550024"/>
                  </a:lnTo>
                  <a:lnTo>
                    <a:pt x="63690" y="532977"/>
                  </a:lnTo>
                  <a:lnTo>
                    <a:pt x="120648" y="521654"/>
                  </a:lnTo>
                  <a:lnTo>
                    <a:pt x="181291" y="525136"/>
                  </a:lnTo>
                  <a:lnTo>
                    <a:pt x="238071" y="531760"/>
                  </a:lnTo>
                  <a:lnTo>
                    <a:pt x="262738" y="5369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6590839" y="515896"/>
              <a:ext cx="21058" cy="157928"/>
            </a:xfrm>
            <a:custGeom>
              <a:avLst/>
              <a:gdLst/>
              <a:ahLst/>
              <a:cxnLst/>
              <a:rect l="0" t="0" r="0" b="0"/>
              <a:pathLst>
                <a:path w="21058" h="157928">
                  <a:moveTo>
                    <a:pt x="0" y="0"/>
                  </a:moveTo>
                  <a:lnTo>
                    <a:pt x="0" y="58617"/>
                  </a:lnTo>
                  <a:lnTo>
                    <a:pt x="11453" y="115214"/>
                  </a:lnTo>
                  <a:lnTo>
                    <a:pt x="21057" y="1579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6601368" y="36849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6696124" y="489337"/>
              <a:ext cx="284271" cy="196994"/>
            </a:xfrm>
            <a:custGeom>
              <a:avLst/>
              <a:gdLst/>
              <a:ahLst/>
              <a:cxnLst/>
              <a:rect l="0" t="0" r="0" b="0"/>
              <a:pathLst>
                <a:path w="284271" h="196994">
                  <a:moveTo>
                    <a:pt x="0" y="47616"/>
                  </a:moveTo>
                  <a:lnTo>
                    <a:pt x="11453" y="96547"/>
                  </a:lnTo>
                  <a:lnTo>
                    <a:pt x="19160" y="155677"/>
                  </a:lnTo>
                  <a:lnTo>
                    <a:pt x="26749" y="196993"/>
                  </a:lnTo>
                  <a:lnTo>
                    <a:pt x="26022" y="196334"/>
                  </a:lnTo>
                  <a:lnTo>
                    <a:pt x="16449" y="170059"/>
                  </a:lnTo>
                  <a:lnTo>
                    <a:pt x="12868" y="116602"/>
                  </a:lnTo>
                  <a:lnTo>
                    <a:pt x="25337" y="58910"/>
                  </a:lnTo>
                  <a:lnTo>
                    <a:pt x="40912" y="32375"/>
                  </a:lnTo>
                  <a:lnTo>
                    <a:pt x="56788" y="20175"/>
                  </a:lnTo>
                  <a:lnTo>
                    <a:pt x="65935" y="15284"/>
                  </a:lnTo>
                  <a:lnTo>
                    <a:pt x="74372" y="14363"/>
                  </a:lnTo>
                  <a:lnTo>
                    <a:pt x="89986" y="19579"/>
                  </a:lnTo>
                  <a:lnTo>
                    <a:pt x="111930" y="41258"/>
                  </a:lnTo>
                  <a:lnTo>
                    <a:pt x="139137" y="81195"/>
                  </a:lnTo>
                  <a:lnTo>
                    <a:pt x="160810" y="141017"/>
                  </a:lnTo>
                  <a:lnTo>
                    <a:pt x="161938" y="162827"/>
                  </a:lnTo>
                  <a:lnTo>
                    <a:pt x="160601" y="173556"/>
                  </a:lnTo>
                  <a:lnTo>
                    <a:pt x="162050" y="178370"/>
                  </a:lnTo>
                  <a:lnTo>
                    <a:pt x="165355" y="179239"/>
                  </a:lnTo>
                  <a:lnTo>
                    <a:pt x="169898" y="177478"/>
                  </a:lnTo>
                  <a:lnTo>
                    <a:pt x="228247" y="114456"/>
                  </a:lnTo>
                  <a:lnTo>
                    <a:pt x="270243" y="72196"/>
                  </a:lnTo>
                  <a:lnTo>
                    <a:pt x="278035" y="51912"/>
                  </a:lnTo>
                  <a:lnTo>
                    <a:pt x="280113" y="39951"/>
                  </a:lnTo>
                  <a:lnTo>
                    <a:pt x="276183" y="20423"/>
                  </a:lnTo>
                  <a:lnTo>
                    <a:pt x="271859" y="11940"/>
                  </a:lnTo>
                  <a:lnTo>
                    <a:pt x="264298" y="6284"/>
                  </a:lnTo>
                  <a:lnTo>
                    <a:pt x="243418" y="0"/>
                  </a:lnTo>
                  <a:lnTo>
                    <a:pt x="233639" y="664"/>
                  </a:lnTo>
                  <a:lnTo>
                    <a:pt x="216533" y="7641"/>
                  </a:lnTo>
                  <a:lnTo>
                    <a:pt x="193750" y="30312"/>
                  </a:lnTo>
                  <a:lnTo>
                    <a:pt x="185547" y="52404"/>
                  </a:lnTo>
                  <a:lnTo>
                    <a:pt x="180281" y="104714"/>
                  </a:lnTo>
                  <a:lnTo>
                    <a:pt x="185800" y="129145"/>
                  </a:lnTo>
                  <a:lnTo>
                    <a:pt x="202061" y="159510"/>
                  </a:lnTo>
                  <a:lnTo>
                    <a:pt x="208406" y="167835"/>
                  </a:lnTo>
                  <a:lnTo>
                    <a:pt x="227936" y="177086"/>
                  </a:lnTo>
                  <a:lnTo>
                    <a:pt x="284270" y="1844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7256465" y="515896"/>
              <a:ext cx="149064" cy="170795"/>
            </a:xfrm>
            <a:custGeom>
              <a:avLst/>
              <a:gdLst/>
              <a:ahLst/>
              <a:cxnLst/>
              <a:rect l="0" t="0" r="0" b="0"/>
              <a:pathLst>
                <a:path w="149064" h="170795">
                  <a:moveTo>
                    <a:pt x="29255" y="0"/>
                  </a:moveTo>
                  <a:lnTo>
                    <a:pt x="13614" y="17981"/>
                  </a:lnTo>
                  <a:lnTo>
                    <a:pt x="5535" y="34897"/>
                  </a:lnTo>
                  <a:lnTo>
                    <a:pt x="0" y="75331"/>
                  </a:lnTo>
                  <a:lnTo>
                    <a:pt x="3949" y="113177"/>
                  </a:lnTo>
                  <a:lnTo>
                    <a:pt x="18118" y="146618"/>
                  </a:lnTo>
                  <a:lnTo>
                    <a:pt x="33664" y="161870"/>
                  </a:lnTo>
                  <a:lnTo>
                    <a:pt x="42723" y="167575"/>
                  </a:lnTo>
                  <a:lnTo>
                    <a:pt x="62147" y="170794"/>
                  </a:lnTo>
                  <a:lnTo>
                    <a:pt x="72240" y="170014"/>
                  </a:lnTo>
                  <a:lnTo>
                    <a:pt x="89694" y="162909"/>
                  </a:lnTo>
                  <a:lnTo>
                    <a:pt x="105249" y="150783"/>
                  </a:lnTo>
                  <a:lnTo>
                    <a:pt x="125992" y="124225"/>
                  </a:lnTo>
                  <a:lnTo>
                    <a:pt x="147914" y="73421"/>
                  </a:lnTo>
                  <a:lnTo>
                    <a:pt x="149063" y="52518"/>
                  </a:lnTo>
                  <a:lnTo>
                    <a:pt x="145069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7480755" y="505378"/>
              <a:ext cx="137913" cy="356548"/>
            </a:xfrm>
            <a:custGeom>
              <a:avLst/>
              <a:gdLst/>
              <a:ahLst/>
              <a:cxnLst/>
              <a:rect l="0" t="0" r="0" b="0"/>
              <a:pathLst>
                <a:path w="137913" h="356548">
                  <a:moveTo>
                    <a:pt x="15535" y="136860"/>
                  </a:moveTo>
                  <a:lnTo>
                    <a:pt x="9469" y="169312"/>
                  </a:lnTo>
                  <a:lnTo>
                    <a:pt x="14506" y="232380"/>
                  </a:lnTo>
                  <a:lnTo>
                    <a:pt x="16502" y="289566"/>
                  </a:lnTo>
                  <a:lnTo>
                    <a:pt x="24573" y="352331"/>
                  </a:lnTo>
                  <a:lnTo>
                    <a:pt x="23900" y="356547"/>
                  </a:lnTo>
                  <a:lnTo>
                    <a:pt x="22281" y="354678"/>
                  </a:lnTo>
                  <a:lnTo>
                    <a:pt x="18533" y="340123"/>
                  </a:lnTo>
                  <a:lnTo>
                    <a:pt x="10341" y="279325"/>
                  </a:lnTo>
                  <a:lnTo>
                    <a:pt x="4890" y="223146"/>
                  </a:lnTo>
                  <a:lnTo>
                    <a:pt x="0" y="163176"/>
                  </a:lnTo>
                  <a:lnTo>
                    <a:pt x="4017" y="111253"/>
                  </a:lnTo>
                  <a:lnTo>
                    <a:pt x="13217" y="57106"/>
                  </a:lnTo>
                  <a:lnTo>
                    <a:pt x="24076" y="23542"/>
                  </a:lnTo>
                  <a:lnTo>
                    <a:pt x="35319" y="6168"/>
                  </a:lnTo>
                  <a:lnTo>
                    <a:pt x="42762" y="1769"/>
                  </a:lnTo>
                  <a:lnTo>
                    <a:pt x="60391" y="0"/>
                  </a:lnTo>
                  <a:lnTo>
                    <a:pt x="76805" y="6233"/>
                  </a:lnTo>
                  <a:lnTo>
                    <a:pt x="127728" y="49488"/>
                  </a:lnTo>
                  <a:lnTo>
                    <a:pt x="135588" y="69562"/>
                  </a:lnTo>
                  <a:lnTo>
                    <a:pt x="137912" y="92912"/>
                  </a:lnTo>
                  <a:lnTo>
                    <a:pt x="135046" y="114988"/>
                  </a:lnTo>
                  <a:lnTo>
                    <a:pt x="130303" y="123448"/>
                  </a:lnTo>
                  <a:lnTo>
                    <a:pt x="115676" y="135968"/>
                  </a:lnTo>
                  <a:lnTo>
                    <a:pt x="80030" y="152368"/>
                  </a:lnTo>
                  <a:lnTo>
                    <a:pt x="57649" y="15791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7834502" y="494139"/>
              <a:ext cx="149393" cy="357846"/>
            </a:xfrm>
            <a:custGeom>
              <a:avLst/>
              <a:gdLst/>
              <a:ahLst/>
              <a:cxnLst/>
              <a:rect l="0" t="0" r="0" b="0"/>
              <a:pathLst>
                <a:path w="149393" h="357846">
                  <a:moveTo>
                    <a:pt x="40814" y="127042"/>
                  </a:moveTo>
                  <a:lnTo>
                    <a:pt x="35225" y="143809"/>
                  </a:lnTo>
                  <a:lnTo>
                    <a:pt x="39269" y="205607"/>
                  </a:lnTo>
                  <a:lnTo>
                    <a:pt x="46098" y="266303"/>
                  </a:lnTo>
                  <a:lnTo>
                    <a:pt x="49136" y="323353"/>
                  </a:lnTo>
                  <a:lnTo>
                    <a:pt x="45292" y="351552"/>
                  </a:lnTo>
                  <a:lnTo>
                    <a:pt x="42630" y="357434"/>
                  </a:lnTo>
                  <a:lnTo>
                    <a:pt x="39685" y="357845"/>
                  </a:lnTo>
                  <a:lnTo>
                    <a:pt x="36552" y="354610"/>
                  </a:lnTo>
                  <a:lnTo>
                    <a:pt x="26553" y="333290"/>
                  </a:lnTo>
                  <a:lnTo>
                    <a:pt x="17532" y="269828"/>
                  </a:lnTo>
                  <a:lnTo>
                    <a:pt x="5279" y="208929"/>
                  </a:lnTo>
                  <a:lnTo>
                    <a:pt x="0" y="151839"/>
                  </a:lnTo>
                  <a:lnTo>
                    <a:pt x="2077" y="98622"/>
                  </a:lnTo>
                  <a:lnTo>
                    <a:pt x="17862" y="43231"/>
                  </a:lnTo>
                  <a:lnTo>
                    <a:pt x="29053" y="21942"/>
                  </a:lnTo>
                  <a:lnTo>
                    <a:pt x="44945" y="7021"/>
                  </a:lnTo>
                  <a:lnTo>
                    <a:pt x="54097" y="1405"/>
                  </a:lnTo>
                  <a:lnTo>
                    <a:pt x="63707" y="0"/>
                  </a:lnTo>
                  <a:lnTo>
                    <a:pt x="83744" y="4678"/>
                  </a:lnTo>
                  <a:lnTo>
                    <a:pt x="109166" y="20466"/>
                  </a:lnTo>
                  <a:lnTo>
                    <a:pt x="131516" y="39962"/>
                  </a:lnTo>
                  <a:lnTo>
                    <a:pt x="147367" y="66145"/>
                  </a:lnTo>
                  <a:lnTo>
                    <a:pt x="149392" y="85939"/>
                  </a:lnTo>
                  <a:lnTo>
                    <a:pt x="145223" y="105264"/>
                  </a:lnTo>
                  <a:lnTo>
                    <a:pt x="135571" y="121652"/>
                  </a:lnTo>
                  <a:lnTo>
                    <a:pt x="117243" y="133615"/>
                  </a:lnTo>
                  <a:lnTo>
                    <a:pt x="105805" y="138443"/>
                  </a:lnTo>
                  <a:lnTo>
                    <a:pt x="80617" y="140688"/>
                  </a:lnTo>
                  <a:lnTo>
                    <a:pt x="30286" y="1375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8033243" y="273740"/>
              <a:ext cx="21058" cy="368499"/>
            </a:xfrm>
            <a:custGeom>
              <a:avLst/>
              <a:gdLst/>
              <a:ahLst/>
              <a:cxnLst/>
              <a:rect l="0" t="0" r="0" b="0"/>
              <a:pathLst>
                <a:path w="21058" h="368499">
                  <a:moveTo>
                    <a:pt x="0" y="0"/>
                  </a:moveTo>
                  <a:lnTo>
                    <a:pt x="0" y="48931"/>
                  </a:lnTo>
                  <a:lnTo>
                    <a:pt x="0" y="108062"/>
                  </a:lnTo>
                  <a:lnTo>
                    <a:pt x="7236" y="158736"/>
                  </a:lnTo>
                  <a:lnTo>
                    <a:pt x="12998" y="219526"/>
                  </a:lnTo>
                  <a:lnTo>
                    <a:pt x="19465" y="282529"/>
                  </a:lnTo>
                  <a:lnTo>
                    <a:pt x="15634" y="342706"/>
                  </a:lnTo>
                  <a:lnTo>
                    <a:pt x="21057" y="3684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8124092" y="461176"/>
              <a:ext cx="203951" cy="170534"/>
            </a:xfrm>
            <a:custGeom>
              <a:avLst/>
              <a:gdLst/>
              <a:ahLst/>
              <a:cxnLst/>
              <a:rect l="0" t="0" r="0" b="0"/>
              <a:pathLst>
                <a:path w="203951" h="170534">
                  <a:moveTo>
                    <a:pt x="109193" y="54720"/>
                  </a:moveTo>
                  <a:lnTo>
                    <a:pt x="99617" y="30673"/>
                  </a:lnTo>
                  <a:lnTo>
                    <a:pt x="88950" y="16346"/>
                  </a:lnTo>
                  <a:lnTo>
                    <a:pt x="64201" y="716"/>
                  </a:lnTo>
                  <a:lnTo>
                    <a:pt x="54632" y="0"/>
                  </a:lnTo>
                  <a:lnTo>
                    <a:pt x="34641" y="5444"/>
                  </a:lnTo>
                  <a:lnTo>
                    <a:pt x="20296" y="18781"/>
                  </a:lnTo>
                  <a:lnTo>
                    <a:pt x="5644" y="49141"/>
                  </a:lnTo>
                  <a:lnTo>
                    <a:pt x="0" y="73297"/>
                  </a:lnTo>
                  <a:lnTo>
                    <a:pt x="1391" y="95732"/>
                  </a:lnTo>
                  <a:lnTo>
                    <a:pt x="14341" y="128093"/>
                  </a:lnTo>
                  <a:lnTo>
                    <a:pt x="32995" y="154319"/>
                  </a:lnTo>
                  <a:lnTo>
                    <a:pt x="40847" y="157384"/>
                  </a:lnTo>
                  <a:lnTo>
                    <a:pt x="49591" y="157088"/>
                  </a:lnTo>
                  <a:lnTo>
                    <a:pt x="67495" y="150520"/>
                  </a:lnTo>
                  <a:lnTo>
                    <a:pt x="83251" y="139801"/>
                  </a:lnTo>
                  <a:lnTo>
                    <a:pt x="94934" y="124119"/>
                  </a:lnTo>
                  <a:lnTo>
                    <a:pt x="102855" y="104281"/>
                  </a:lnTo>
                  <a:lnTo>
                    <a:pt x="107314" y="76164"/>
                  </a:lnTo>
                  <a:lnTo>
                    <a:pt x="110975" y="90969"/>
                  </a:lnTo>
                  <a:lnTo>
                    <a:pt x="151822" y="147349"/>
                  </a:lnTo>
                  <a:lnTo>
                    <a:pt x="158669" y="155077"/>
                  </a:lnTo>
                  <a:lnTo>
                    <a:pt x="175636" y="163664"/>
                  </a:lnTo>
                  <a:lnTo>
                    <a:pt x="203950" y="17053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8346233" y="449952"/>
              <a:ext cx="108151" cy="192287"/>
            </a:xfrm>
            <a:custGeom>
              <a:avLst/>
              <a:gdLst/>
              <a:ahLst/>
              <a:cxnLst/>
              <a:rect l="0" t="0" r="0" b="0"/>
              <a:pathLst>
                <a:path w="108151" h="192287">
                  <a:moveTo>
                    <a:pt x="108150" y="13301"/>
                  </a:moveTo>
                  <a:lnTo>
                    <a:pt x="96972" y="2123"/>
                  </a:lnTo>
                  <a:lnTo>
                    <a:pt x="90170" y="0"/>
                  </a:lnTo>
                  <a:lnTo>
                    <a:pt x="73253" y="761"/>
                  </a:lnTo>
                  <a:lnTo>
                    <a:pt x="57156" y="8118"/>
                  </a:lnTo>
                  <a:lnTo>
                    <a:pt x="27757" y="31905"/>
                  </a:lnTo>
                  <a:lnTo>
                    <a:pt x="12060" y="57808"/>
                  </a:lnTo>
                  <a:lnTo>
                    <a:pt x="0" y="87710"/>
                  </a:lnTo>
                  <a:lnTo>
                    <a:pt x="197" y="124386"/>
                  </a:lnTo>
                  <a:lnTo>
                    <a:pt x="7919" y="144950"/>
                  </a:lnTo>
                  <a:lnTo>
                    <a:pt x="13253" y="153710"/>
                  </a:lnTo>
                  <a:lnTo>
                    <a:pt x="28539" y="166562"/>
                  </a:lnTo>
                  <a:lnTo>
                    <a:pt x="66948" y="184345"/>
                  </a:lnTo>
                  <a:lnTo>
                    <a:pt x="108150" y="1922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8493391" y="460683"/>
              <a:ext cx="129286" cy="181556"/>
            </a:xfrm>
            <a:custGeom>
              <a:avLst/>
              <a:gdLst/>
              <a:ahLst/>
              <a:cxnLst/>
              <a:rect l="0" t="0" r="0" b="0"/>
              <a:pathLst>
                <a:path w="129286" h="181556">
                  <a:moveTo>
                    <a:pt x="45220" y="86798"/>
                  </a:moveTo>
                  <a:lnTo>
                    <a:pt x="78842" y="84459"/>
                  </a:lnTo>
                  <a:lnTo>
                    <a:pt x="103837" y="75620"/>
                  </a:lnTo>
                  <a:lnTo>
                    <a:pt x="121185" y="60773"/>
                  </a:lnTo>
                  <a:lnTo>
                    <a:pt x="127449" y="51901"/>
                  </a:lnTo>
                  <a:lnTo>
                    <a:pt x="129285" y="42476"/>
                  </a:lnTo>
                  <a:lnTo>
                    <a:pt x="125087" y="22646"/>
                  </a:lnTo>
                  <a:lnTo>
                    <a:pt x="119522" y="14784"/>
                  </a:lnTo>
                  <a:lnTo>
                    <a:pt x="103979" y="2930"/>
                  </a:lnTo>
                  <a:lnTo>
                    <a:pt x="85373" y="0"/>
                  </a:lnTo>
                  <a:lnTo>
                    <a:pt x="65405" y="3768"/>
                  </a:lnTo>
                  <a:lnTo>
                    <a:pt x="35603" y="19043"/>
                  </a:lnTo>
                  <a:lnTo>
                    <a:pt x="19109" y="31728"/>
                  </a:lnTo>
                  <a:lnTo>
                    <a:pt x="2259" y="57613"/>
                  </a:lnTo>
                  <a:lnTo>
                    <a:pt x="0" y="83576"/>
                  </a:lnTo>
                  <a:lnTo>
                    <a:pt x="4066" y="112272"/>
                  </a:lnTo>
                  <a:lnTo>
                    <a:pt x="13671" y="136725"/>
                  </a:lnTo>
                  <a:lnTo>
                    <a:pt x="28859" y="153052"/>
                  </a:lnTo>
                  <a:lnTo>
                    <a:pt x="67205" y="173065"/>
                  </a:lnTo>
                  <a:lnTo>
                    <a:pt x="118920" y="1815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8854466" y="473782"/>
              <a:ext cx="168457" cy="196910"/>
            </a:xfrm>
            <a:custGeom>
              <a:avLst/>
              <a:gdLst/>
              <a:ahLst/>
              <a:cxnLst/>
              <a:rect l="0" t="0" r="0" b="0"/>
              <a:pathLst>
                <a:path w="168457" h="196910">
                  <a:moveTo>
                    <a:pt x="0" y="0"/>
                  </a:moveTo>
                  <a:lnTo>
                    <a:pt x="14573" y="42692"/>
                  </a:lnTo>
                  <a:lnTo>
                    <a:pt x="44986" y="97172"/>
                  </a:lnTo>
                  <a:lnTo>
                    <a:pt x="65471" y="153552"/>
                  </a:lnTo>
                  <a:lnTo>
                    <a:pt x="91701" y="193588"/>
                  </a:lnTo>
                  <a:lnTo>
                    <a:pt x="98568" y="196909"/>
                  </a:lnTo>
                  <a:lnTo>
                    <a:pt x="105487" y="196783"/>
                  </a:lnTo>
                  <a:lnTo>
                    <a:pt x="112439" y="194360"/>
                  </a:lnTo>
                  <a:lnTo>
                    <a:pt x="118243" y="188065"/>
                  </a:lnTo>
                  <a:lnTo>
                    <a:pt x="135965" y="144340"/>
                  </a:lnTo>
                  <a:lnTo>
                    <a:pt x="145140" y="85053"/>
                  </a:lnTo>
                  <a:lnTo>
                    <a:pt x="158555" y="25672"/>
                  </a:lnTo>
                  <a:lnTo>
                    <a:pt x="168456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9061977" y="504392"/>
              <a:ext cx="192573" cy="201018"/>
            </a:xfrm>
            <a:custGeom>
              <a:avLst/>
              <a:gdLst/>
              <a:ahLst/>
              <a:cxnLst/>
              <a:rect l="0" t="0" r="0" b="0"/>
              <a:pathLst>
                <a:path w="192573" h="201018">
                  <a:moveTo>
                    <a:pt x="76758" y="85203"/>
                  </a:moveTo>
                  <a:lnTo>
                    <a:pt x="82348" y="68436"/>
                  </a:lnTo>
                  <a:lnTo>
                    <a:pt x="81972" y="50845"/>
                  </a:lnTo>
                  <a:lnTo>
                    <a:pt x="76736" y="32498"/>
                  </a:lnTo>
                  <a:lnTo>
                    <a:pt x="66610" y="16545"/>
                  </a:lnTo>
                  <a:lnTo>
                    <a:pt x="51191" y="4776"/>
                  </a:lnTo>
                  <a:lnTo>
                    <a:pt x="42166" y="0"/>
                  </a:lnTo>
                  <a:lnTo>
                    <a:pt x="33810" y="325"/>
                  </a:lnTo>
                  <a:lnTo>
                    <a:pt x="25899" y="4051"/>
                  </a:lnTo>
                  <a:lnTo>
                    <a:pt x="18286" y="10045"/>
                  </a:lnTo>
                  <a:lnTo>
                    <a:pt x="6706" y="29183"/>
                  </a:lnTo>
                  <a:lnTo>
                    <a:pt x="0" y="52117"/>
                  </a:lnTo>
                  <a:lnTo>
                    <a:pt x="8015" y="111652"/>
                  </a:lnTo>
                  <a:lnTo>
                    <a:pt x="23114" y="141263"/>
                  </a:lnTo>
                  <a:lnTo>
                    <a:pt x="42407" y="164855"/>
                  </a:lnTo>
                  <a:lnTo>
                    <a:pt x="50348" y="168720"/>
                  </a:lnTo>
                  <a:lnTo>
                    <a:pt x="68530" y="169895"/>
                  </a:lnTo>
                  <a:lnTo>
                    <a:pt x="75952" y="166231"/>
                  </a:lnTo>
                  <a:lnTo>
                    <a:pt x="105884" y="125509"/>
                  </a:lnTo>
                  <a:lnTo>
                    <a:pt x="111383" y="122603"/>
                  </a:lnTo>
                  <a:lnTo>
                    <a:pt x="116219" y="124174"/>
                  </a:lnTo>
                  <a:lnTo>
                    <a:pt x="125882" y="136449"/>
                  </a:lnTo>
                  <a:lnTo>
                    <a:pt x="145646" y="166158"/>
                  </a:lnTo>
                  <a:lnTo>
                    <a:pt x="192572" y="20101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9269540" y="294797"/>
              <a:ext cx="27124" cy="389556"/>
            </a:xfrm>
            <a:custGeom>
              <a:avLst/>
              <a:gdLst/>
              <a:ahLst/>
              <a:cxnLst/>
              <a:rect l="0" t="0" r="0" b="0"/>
              <a:pathLst>
                <a:path w="27124" h="389556">
                  <a:moveTo>
                    <a:pt x="6066" y="0"/>
                  </a:moveTo>
                  <a:lnTo>
                    <a:pt x="0" y="33622"/>
                  </a:lnTo>
                  <a:lnTo>
                    <a:pt x="4521" y="88443"/>
                  </a:lnTo>
                  <a:lnTo>
                    <a:pt x="5609" y="141239"/>
                  </a:lnTo>
                  <a:lnTo>
                    <a:pt x="5931" y="195097"/>
                  </a:lnTo>
                  <a:lnTo>
                    <a:pt x="6027" y="243810"/>
                  </a:lnTo>
                  <a:lnTo>
                    <a:pt x="11647" y="307083"/>
                  </a:lnTo>
                  <a:lnTo>
                    <a:pt x="24276" y="364223"/>
                  </a:lnTo>
                  <a:lnTo>
                    <a:pt x="27123" y="3895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9370362" y="505367"/>
              <a:ext cx="113037" cy="197093"/>
            </a:xfrm>
            <a:custGeom>
              <a:avLst/>
              <a:gdLst/>
              <a:ahLst/>
              <a:cxnLst/>
              <a:rect l="0" t="0" r="0" b="0"/>
              <a:pathLst>
                <a:path w="113037" h="197093">
                  <a:moveTo>
                    <a:pt x="0" y="21057"/>
                  </a:moveTo>
                  <a:lnTo>
                    <a:pt x="3120" y="75202"/>
                  </a:lnTo>
                  <a:lnTo>
                    <a:pt x="14655" y="130149"/>
                  </a:lnTo>
                  <a:lnTo>
                    <a:pt x="24750" y="166465"/>
                  </a:lnTo>
                  <a:lnTo>
                    <a:pt x="37907" y="185509"/>
                  </a:lnTo>
                  <a:lnTo>
                    <a:pt x="46329" y="193862"/>
                  </a:lnTo>
                  <a:lnTo>
                    <a:pt x="55452" y="197092"/>
                  </a:lnTo>
                  <a:lnTo>
                    <a:pt x="65045" y="196906"/>
                  </a:lnTo>
                  <a:lnTo>
                    <a:pt x="74949" y="194441"/>
                  </a:lnTo>
                  <a:lnTo>
                    <a:pt x="82721" y="189289"/>
                  </a:lnTo>
                  <a:lnTo>
                    <a:pt x="94478" y="174206"/>
                  </a:lnTo>
                  <a:lnTo>
                    <a:pt x="107673" y="134805"/>
                  </a:lnTo>
                  <a:lnTo>
                    <a:pt x="113036" y="71429"/>
                  </a:lnTo>
                  <a:lnTo>
                    <a:pt x="104044" y="25808"/>
                  </a:lnTo>
                  <a:lnTo>
                    <a:pt x="9475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9535712" y="522655"/>
              <a:ext cx="108393" cy="161698"/>
            </a:xfrm>
            <a:custGeom>
              <a:avLst/>
              <a:gdLst/>
              <a:ahLst/>
              <a:cxnLst/>
              <a:rect l="0" t="0" r="0" b="0"/>
              <a:pathLst>
                <a:path w="108393" h="161698">
                  <a:moveTo>
                    <a:pt x="13635" y="66940"/>
                  </a:moveTo>
                  <a:lnTo>
                    <a:pt x="51113" y="58607"/>
                  </a:lnTo>
                  <a:lnTo>
                    <a:pt x="73575" y="55048"/>
                  </a:lnTo>
                  <a:lnTo>
                    <a:pt x="91358" y="45667"/>
                  </a:lnTo>
                  <a:lnTo>
                    <a:pt x="95866" y="37550"/>
                  </a:lnTo>
                  <a:lnTo>
                    <a:pt x="97755" y="16054"/>
                  </a:lnTo>
                  <a:lnTo>
                    <a:pt x="93112" y="8449"/>
                  </a:lnTo>
                  <a:lnTo>
                    <a:pt x="85337" y="3380"/>
                  </a:lnTo>
                  <a:lnTo>
                    <a:pt x="75474" y="0"/>
                  </a:lnTo>
                  <a:lnTo>
                    <a:pt x="55158" y="2484"/>
                  </a:lnTo>
                  <a:lnTo>
                    <a:pt x="44826" y="6422"/>
                  </a:lnTo>
                  <a:lnTo>
                    <a:pt x="27108" y="23276"/>
                  </a:lnTo>
                  <a:lnTo>
                    <a:pt x="2259" y="66634"/>
                  </a:lnTo>
                  <a:lnTo>
                    <a:pt x="0" y="87861"/>
                  </a:lnTo>
                  <a:lnTo>
                    <a:pt x="4066" y="108994"/>
                  </a:lnTo>
                  <a:lnTo>
                    <a:pt x="13671" y="130084"/>
                  </a:lnTo>
                  <a:lnTo>
                    <a:pt x="28860" y="144917"/>
                  </a:lnTo>
                  <a:lnTo>
                    <a:pt x="37823" y="150510"/>
                  </a:lnTo>
                  <a:lnTo>
                    <a:pt x="95055" y="160224"/>
                  </a:lnTo>
                  <a:lnTo>
                    <a:pt x="108392" y="1616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9715290" y="489250"/>
              <a:ext cx="119959" cy="208774"/>
            </a:xfrm>
            <a:custGeom>
              <a:avLst/>
              <a:gdLst/>
              <a:ahLst/>
              <a:cxnLst/>
              <a:rect l="0" t="0" r="0" b="0"/>
              <a:pathLst>
                <a:path w="119959" h="208774">
                  <a:moveTo>
                    <a:pt x="97269" y="5589"/>
                  </a:moveTo>
                  <a:lnTo>
                    <a:pt x="80501" y="0"/>
                  </a:lnTo>
                  <a:lnTo>
                    <a:pt x="62911" y="3495"/>
                  </a:lnTo>
                  <a:lnTo>
                    <a:pt x="23023" y="24802"/>
                  </a:lnTo>
                  <a:lnTo>
                    <a:pt x="8509" y="41034"/>
                  </a:lnTo>
                  <a:lnTo>
                    <a:pt x="3001" y="50276"/>
                  </a:lnTo>
                  <a:lnTo>
                    <a:pt x="0" y="69904"/>
                  </a:lnTo>
                  <a:lnTo>
                    <a:pt x="838" y="80051"/>
                  </a:lnTo>
                  <a:lnTo>
                    <a:pt x="6076" y="87986"/>
                  </a:lnTo>
                  <a:lnTo>
                    <a:pt x="24374" y="99921"/>
                  </a:lnTo>
                  <a:lnTo>
                    <a:pt x="84652" y="112551"/>
                  </a:lnTo>
                  <a:lnTo>
                    <a:pt x="95877" y="115502"/>
                  </a:lnTo>
                  <a:lnTo>
                    <a:pt x="104529" y="120978"/>
                  </a:lnTo>
                  <a:lnTo>
                    <a:pt x="117264" y="136422"/>
                  </a:lnTo>
                  <a:lnTo>
                    <a:pt x="119958" y="145453"/>
                  </a:lnTo>
                  <a:lnTo>
                    <a:pt x="119832" y="164847"/>
                  </a:lnTo>
                  <a:lnTo>
                    <a:pt x="112757" y="182045"/>
                  </a:lnTo>
                  <a:lnTo>
                    <a:pt x="107594" y="189907"/>
                  </a:lnTo>
                  <a:lnTo>
                    <a:pt x="92499" y="201762"/>
                  </a:lnTo>
                  <a:lnTo>
                    <a:pt x="83561" y="206561"/>
                  </a:lnTo>
                  <a:lnTo>
                    <a:pt x="64271" y="208773"/>
                  </a:lnTo>
                  <a:lnTo>
                    <a:pt x="46338" y="205857"/>
                  </a:lnTo>
                  <a:lnTo>
                    <a:pt x="23570" y="19510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9928373" y="67382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5590632" y="937036"/>
              <a:ext cx="126343" cy="126343"/>
            </a:xfrm>
            <a:custGeom>
              <a:avLst/>
              <a:gdLst/>
              <a:ahLst/>
              <a:cxnLst/>
              <a:rect l="0" t="0" r="0" b="0"/>
              <a:pathLst>
                <a:path w="126343" h="126343">
                  <a:moveTo>
                    <a:pt x="0" y="0"/>
                  </a:moveTo>
                  <a:lnTo>
                    <a:pt x="49498" y="59593"/>
                  </a:lnTo>
                  <a:lnTo>
                    <a:pt x="112057" y="112691"/>
                  </a:lnTo>
                  <a:lnTo>
                    <a:pt x="126342" y="1263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5611689" y="894922"/>
              <a:ext cx="210571" cy="389555"/>
            </a:xfrm>
            <a:custGeom>
              <a:avLst/>
              <a:gdLst/>
              <a:ahLst/>
              <a:cxnLst/>
              <a:rect l="0" t="0" r="0" b="0"/>
              <a:pathLst>
                <a:path w="210571" h="389555">
                  <a:moveTo>
                    <a:pt x="210570" y="0"/>
                  </a:moveTo>
                  <a:lnTo>
                    <a:pt x="181262" y="53027"/>
                  </a:lnTo>
                  <a:lnTo>
                    <a:pt x="154174" y="104408"/>
                  </a:lnTo>
                  <a:lnTo>
                    <a:pt x="126294" y="166550"/>
                  </a:lnTo>
                  <a:lnTo>
                    <a:pt x="103846" y="218642"/>
                  </a:lnTo>
                  <a:lnTo>
                    <a:pt x="73048" y="281751"/>
                  </a:lnTo>
                  <a:lnTo>
                    <a:pt x="31528" y="338886"/>
                  </a:lnTo>
                  <a:lnTo>
                    <a:pt x="0" y="3895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5738835" y="1137077"/>
              <a:ext cx="136336" cy="163142"/>
            </a:xfrm>
            <a:custGeom>
              <a:avLst/>
              <a:gdLst/>
              <a:ahLst/>
              <a:cxnLst/>
              <a:rect l="0" t="0" r="0" b="0"/>
              <a:pathLst>
                <a:path w="136336" h="163142">
                  <a:moveTo>
                    <a:pt x="62367" y="0"/>
                  </a:moveTo>
                  <a:lnTo>
                    <a:pt x="38320" y="9576"/>
                  </a:lnTo>
                  <a:lnTo>
                    <a:pt x="23993" y="20244"/>
                  </a:lnTo>
                  <a:lnTo>
                    <a:pt x="8363" y="44993"/>
                  </a:lnTo>
                  <a:lnTo>
                    <a:pt x="1006" y="93202"/>
                  </a:lnTo>
                  <a:lnTo>
                    <a:pt x="0" y="120192"/>
                  </a:lnTo>
                  <a:lnTo>
                    <a:pt x="3242" y="131601"/>
                  </a:lnTo>
                  <a:lnTo>
                    <a:pt x="16202" y="150516"/>
                  </a:lnTo>
                  <a:lnTo>
                    <a:pt x="36780" y="160483"/>
                  </a:lnTo>
                  <a:lnTo>
                    <a:pt x="48818" y="163141"/>
                  </a:lnTo>
                  <a:lnTo>
                    <a:pt x="59183" y="162573"/>
                  </a:lnTo>
                  <a:lnTo>
                    <a:pt x="86120" y="150595"/>
                  </a:lnTo>
                  <a:lnTo>
                    <a:pt x="114638" y="131059"/>
                  </a:lnTo>
                  <a:lnTo>
                    <a:pt x="130832" y="113231"/>
                  </a:lnTo>
                  <a:lnTo>
                    <a:pt x="134917" y="103563"/>
                  </a:lnTo>
                  <a:lnTo>
                    <a:pt x="136335" y="83463"/>
                  </a:lnTo>
                  <a:lnTo>
                    <a:pt x="130557" y="52416"/>
                  </a:lnTo>
                  <a:lnTo>
                    <a:pt x="118410" y="34605"/>
                  </a:lnTo>
                  <a:lnTo>
                    <a:pt x="93952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5895958" y="1084435"/>
              <a:ext cx="151095" cy="179547"/>
            </a:xfrm>
            <a:custGeom>
              <a:avLst/>
              <a:gdLst/>
              <a:ahLst/>
              <a:cxnLst/>
              <a:rect l="0" t="0" r="0" b="0"/>
              <a:pathLst>
                <a:path w="151095" h="179547">
                  <a:moveTo>
                    <a:pt x="0" y="31585"/>
                  </a:moveTo>
                  <a:lnTo>
                    <a:pt x="0" y="90202"/>
                  </a:lnTo>
                  <a:lnTo>
                    <a:pt x="5589" y="124992"/>
                  </a:lnTo>
                  <a:lnTo>
                    <a:pt x="20244" y="151938"/>
                  </a:lnTo>
                  <a:lnTo>
                    <a:pt x="44993" y="174740"/>
                  </a:lnTo>
                  <a:lnTo>
                    <a:pt x="55732" y="178494"/>
                  </a:lnTo>
                  <a:lnTo>
                    <a:pt x="80142" y="179546"/>
                  </a:lnTo>
                  <a:lnTo>
                    <a:pt x="114603" y="167972"/>
                  </a:lnTo>
                  <a:lnTo>
                    <a:pt x="130094" y="149914"/>
                  </a:lnTo>
                  <a:lnTo>
                    <a:pt x="149570" y="105781"/>
                  </a:lnTo>
                  <a:lnTo>
                    <a:pt x="151094" y="81329"/>
                  </a:lnTo>
                  <a:lnTo>
                    <a:pt x="147886" y="18335"/>
                  </a:lnTo>
                  <a:lnTo>
                    <a:pt x="14739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6298593" y="1073652"/>
              <a:ext cx="260661" cy="179240"/>
            </a:xfrm>
            <a:custGeom>
              <a:avLst/>
              <a:gdLst/>
              <a:ahLst/>
              <a:cxnLst/>
              <a:rect l="0" t="0" r="0" b="0"/>
              <a:pathLst>
                <a:path w="260661" h="179240">
                  <a:moveTo>
                    <a:pt x="7977" y="63425"/>
                  </a:moveTo>
                  <a:lnTo>
                    <a:pt x="11096" y="117570"/>
                  </a:lnTo>
                  <a:lnTo>
                    <a:pt x="22631" y="166927"/>
                  </a:lnTo>
                  <a:lnTo>
                    <a:pt x="21256" y="171031"/>
                  </a:lnTo>
                  <a:lnTo>
                    <a:pt x="16830" y="170257"/>
                  </a:lnTo>
                  <a:lnTo>
                    <a:pt x="10369" y="166232"/>
                  </a:lnTo>
                  <a:lnTo>
                    <a:pt x="6062" y="158869"/>
                  </a:lnTo>
                  <a:lnTo>
                    <a:pt x="0" y="124980"/>
                  </a:lnTo>
                  <a:lnTo>
                    <a:pt x="1072" y="67959"/>
                  </a:lnTo>
                  <a:lnTo>
                    <a:pt x="3373" y="55919"/>
                  </a:lnTo>
                  <a:lnTo>
                    <a:pt x="8417" y="46723"/>
                  </a:lnTo>
                  <a:lnTo>
                    <a:pt x="23380" y="33385"/>
                  </a:lnTo>
                  <a:lnTo>
                    <a:pt x="32284" y="32870"/>
                  </a:lnTo>
                  <a:lnTo>
                    <a:pt x="61582" y="47743"/>
                  </a:lnTo>
                  <a:lnTo>
                    <a:pt x="90150" y="68657"/>
                  </a:lnTo>
                  <a:lnTo>
                    <a:pt x="104724" y="89542"/>
                  </a:lnTo>
                  <a:lnTo>
                    <a:pt x="105230" y="87855"/>
                  </a:lnTo>
                  <a:lnTo>
                    <a:pt x="96996" y="50568"/>
                  </a:lnTo>
                  <a:lnTo>
                    <a:pt x="99403" y="30805"/>
                  </a:lnTo>
                  <a:lnTo>
                    <a:pt x="110612" y="13442"/>
                  </a:lnTo>
                  <a:lnTo>
                    <a:pt x="118514" y="5537"/>
                  </a:lnTo>
                  <a:lnTo>
                    <a:pt x="128461" y="1436"/>
                  </a:lnTo>
                  <a:lnTo>
                    <a:pt x="151993" y="0"/>
                  </a:lnTo>
                  <a:lnTo>
                    <a:pt x="185959" y="5768"/>
                  </a:lnTo>
                  <a:lnTo>
                    <a:pt x="204453" y="21032"/>
                  </a:lnTo>
                  <a:lnTo>
                    <a:pt x="241474" y="81153"/>
                  </a:lnTo>
                  <a:lnTo>
                    <a:pt x="254455" y="116251"/>
                  </a:lnTo>
                  <a:lnTo>
                    <a:pt x="260660" y="17923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6624847" y="1082172"/>
              <a:ext cx="176563" cy="181378"/>
            </a:xfrm>
            <a:custGeom>
              <a:avLst/>
              <a:gdLst/>
              <a:ahLst/>
              <a:cxnLst/>
              <a:rect l="0" t="0" r="0" b="0"/>
              <a:pathLst>
                <a:path w="176563" h="181378">
                  <a:moveTo>
                    <a:pt x="113391" y="118076"/>
                  </a:moveTo>
                  <a:lnTo>
                    <a:pt x="107802" y="59459"/>
                  </a:lnTo>
                  <a:lnTo>
                    <a:pt x="93148" y="24669"/>
                  </a:lnTo>
                  <a:lnTo>
                    <a:pt x="77488" y="9102"/>
                  </a:lnTo>
                  <a:lnTo>
                    <a:pt x="68399" y="3313"/>
                  </a:lnTo>
                  <a:lnTo>
                    <a:pt x="48940" y="0"/>
                  </a:lnTo>
                  <a:lnTo>
                    <a:pt x="38839" y="754"/>
                  </a:lnTo>
                  <a:lnTo>
                    <a:pt x="30934" y="4766"/>
                  </a:lnTo>
                  <a:lnTo>
                    <a:pt x="19031" y="18583"/>
                  </a:lnTo>
                  <a:lnTo>
                    <a:pt x="5754" y="46093"/>
                  </a:lnTo>
                  <a:lnTo>
                    <a:pt x="0" y="82060"/>
                  </a:lnTo>
                  <a:lnTo>
                    <a:pt x="6462" y="127730"/>
                  </a:lnTo>
                  <a:lnTo>
                    <a:pt x="16848" y="158761"/>
                  </a:lnTo>
                  <a:lnTo>
                    <a:pt x="27979" y="175543"/>
                  </a:lnTo>
                  <a:lnTo>
                    <a:pt x="36562" y="179784"/>
                  </a:lnTo>
                  <a:lnTo>
                    <a:pt x="58578" y="181377"/>
                  </a:lnTo>
                  <a:lnTo>
                    <a:pt x="77722" y="175066"/>
                  </a:lnTo>
                  <a:lnTo>
                    <a:pt x="86102" y="170107"/>
                  </a:lnTo>
                  <a:lnTo>
                    <a:pt x="98534" y="152120"/>
                  </a:lnTo>
                  <a:lnTo>
                    <a:pt x="116046" y="108033"/>
                  </a:lnTo>
                  <a:lnTo>
                    <a:pt x="119840" y="105532"/>
                  </a:lnTo>
                  <a:lnTo>
                    <a:pt x="123540" y="108543"/>
                  </a:lnTo>
                  <a:lnTo>
                    <a:pt x="154053" y="165804"/>
                  </a:lnTo>
                  <a:lnTo>
                    <a:pt x="163828" y="174384"/>
                  </a:lnTo>
                  <a:lnTo>
                    <a:pt x="176562" y="18124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6811938" y="1126549"/>
              <a:ext cx="63172" cy="105286"/>
            </a:xfrm>
            <a:custGeom>
              <a:avLst/>
              <a:gdLst/>
              <a:ahLst/>
              <a:cxnLst/>
              <a:rect l="0" t="0" r="0" b="0"/>
              <a:pathLst>
                <a:path w="63172" h="105286">
                  <a:moveTo>
                    <a:pt x="0" y="0"/>
                  </a:moveTo>
                  <a:lnTo>
                    <a:pt x="19128" y="52705"/>
                  </a:lnTo>
                  <a:lnTo>
                    <a:pt x="63171" y="1052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6769823" y="1084435"/>
              <a:ext cx="200043" cy="379027"/>
            </a:xfrm>
            <a:custGeom>
              <a:avLst/>
              <a:gdLst/>
              <a:ahLst/>
              <a:cxnLst/>
              <a:rect l="0" t="0" r="0" b="0"/>
              <a:pathLst>
                <a:path w="200043" h="379027">
                  <a:moveTo>
                    <a:pt x="200042" y="0"/>
                  </a:moveTo>
                  <a:lnTo>
                    <a:pt x="183231" y="19150"/>
                  </a:lnTo>
                  <a:lnTo>
                    <a:pt x="150544" y="78806"/>
                  </a:lnTo>
                  <a:lnTo>
                    <a:pt x="122761" y="134846"/>
                  </a:lnTo>
                  <a:lnTo>
                    <a:pt x="94743" y="197908"/>
                  </a:lnTo>
                  <a:lnTo>
                    <a:pt x="66679" y="255772"/>
                  </a:lnTo>
                  <a:lnTo>
                    <a:pt x="31586" y="317994"/>
                  </a:lnTo>
                  <a:lnTo>
                    <a:pt x="0" y="3790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7153312" y="1094963"/>
              <a:ext cx="121881" cy="161795"/>
            </a:xfrm>
            <a:custGeom>
              <a:avLst/>
              <a:gdLst/>
              <a:ahLst/>
              <a:cxnLst/>
              <a:rect l="0" t="0" r="0" b="0"/>
              <a:pathLst>
                <a:path w="121881" h="161795">
                  <a:moveTo>
                    <a:pt x="6066" y="21057"/>
                  </a:moveTo>
                  <a:lnTo>
                    <a:pt x="0" y="53509"/>
                  </a:lnTo>
                  <a:lnTo>
                    <a:pt x="10625" y="110989"/>
                  </a:lnTo>
                  <a:lnTo>
                    <a:pt x="20415" y="145970"/>
                  </a:lnTo>
                  <a:lnTo>
                    <a:pt x="27331" y="153465"/>
                  </a:lnTo>
                  <a:lnTo>
                    <a:pt x="47492" y="161794"/>
                  </a:lnTo>
                  <a:lnTo>
                    <a:pt x="57080" y="161675"/>
                  </a:lnTo>
                  <a:lnTo>
                    <a:pt x="73973" y="155304"/>
                  </a:lnTo>
                  <a:lnTo>
                    <a:pt x="96636" y="138563"/>
                  </a:lnTo>
                  <a:lnTo>
                    <a:pt x="112580" y="113196"/>
                  </a:lnTo>
                  <a:lnTo>
                    <a:pt x="120043" y="64777"/>
                  </a:lnTo>
                  <a:lnTo>
                    <a:pt x="121516" y="19511"/>
                  </a:lnTo>
                  <a:lnTo>
                    <a:pt x="12188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7317919" y="1068317"/>
              <a:ext cx="157777" cy="181533"/>
            </a:xfrm>
            <a:custGeom>
              <a:avLst/>
              <a:gdLst/>
              <a:ahLst/>
              <a:cxnLst/>
              <a:rect l="0" t="0" r="0" b="0"/>
              <a:pathLst>
                <a:path w="157777" h="181533">
                  <a:moveTo>
                    <a:pt x="104672" y="5589"/>
                  </a:moveTo>
                  <a:lnTo>
                    <a:pt x="87904" y="0"/>
                  </a:lnTo>
                  <a:lnTo>
                    <a:pt x="55120" y="2113"/>
                  </a:lnTo>
                  <a:lnTo>
                    <a:pt x="21359" y="15738"/>
                  </a:lnTo>
                  <a:lnTo>
                    <a:pt x="6033" y="31157"/>
                  </a:lnTo>
                  <a:lnTo>
                    <a:pt x="307" y="40182"/>
                  </a:lnTo>
                  <a:lnTo>
                    <a:pt x="0" y="47368"/>
                  </a:lnTo>
                  <a:lnTo>
                    <a:pt x="3305" y="53329"/>
                  </a:lnTo>
                  <a:lnTo>
                    <a:pt x="16336" y="63072"/>
                  </a:lnTo>
                  <a:lnTo>
                    <a:pt x="74820" y="86116"/>
                  </a:lnTo>
                  <a:lnTo>
                    <a:pt x="134867" y="109419"/>
                  </a:lnTo>
                  <a:lnTo>
                    <a:pt x="150458" y="125436"/>
                  </a:lnTo>
                  <a:lnTo>
                    <a:pt x="156253" y="134620"/>
                  </a:lnTo>
                  <a:lnTo>
                    <a:pt x="157776" y="143082"/>
                  </a:lnTo>
                  <a:lnTo>
                    <a:pt x="156452" y="151064"/>
                  </a:lnTo>
                  <a:lnTo>
                    <a:pt x="153230" y="158724"/>
                  </a:lnTo>
                  <a:lnTo>
                    <a:pt x="140291" y="170355"/>
                  </a:lnTo>
                  <a:lnTo>
                    <a:pt x="121672" y="178254"/>
                  </a:lnTo>
                  <a:lnTo>
                    <a:pt x="87222" y="181532"/>
                  </a:lnTo>
                  <a:lnTo>
                    <a:pt x="52029" y="17404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7508230" y="1070651"/>
              <a:ext cx="156386" cy="192769"/>
            </a:xfrm>
            <a:custGeom>
              <a:avLst/>
              <a:gdLst/>
              <a:ahLst/>
              <a:cxnLst/>
              <a:rect l="0" t="0" r="0" b="0"/>
              <a:pathLst>
                <a:path w="156386" h="192769">
                  <a:moveTo>
                    <a:pt x="51231" y="87483"/>
                  </a:moveTo>
                  <a:lnTo>
                    <a:pt x="106275" y="69525"/>
                  </a:lnTo>
                  <a:lnTo>
                    <a:pt x="131067" y="62734"/>
                  </a:lnTo>
                  <a:lnTo>
                    <a:pt x="140720" y="56946"/>
                  </a:lnTo>
                  <a:lnTo>
                    <a:pt x="154565" y="41156"/>
                  </a:lnTo>
                  <a:lnTo>
                    <a:pt x="156385" y="33202"/>
                  </a:lnTo>
                  <a:lnTo>
                    <a:pt x="155259" y="25559"/>
                  </a:lnTo>
                  <a:lnTo>
                    <a:pt x="152169" y="18125"/>
                  </a:lnTo>
                  <a:lnTo>
                    <a:pt x="139376" y="6744"/>
                  </a:lnTo>
                  <a:lnTo>
                    <a:pt x="131051" y="2072"/>
                  </a:lnTo>
                  <a:lnTo>
                    <a:pt x="112442" y="0"/>
                  </a:lnTo>
                  <a:lnTo>
                    <a:pt x="71901" y="8201"/>
                  </a:lnTo>
                  <a:lnTo>
                    <a:pt x="31267" y="29492"/>
                  </a:lnTo>
                  <a:lnTo>
                    <a:pt x="14672" y="42602"/>
                  </a:lnTo>
                  <a:lnTo>
                    <a:pt x="5737" y="62467"/>
                  </a:lnTo>
                  <a:lnTo>
                    <a:pt x="0" y="113347"/>
                  </a:lnTo>
                  <a:lnTo>
                    <a:pt x="5455" y="134463"/>
                  </a:lnTo>
                  <a:lnTo>
                    <a:pt x="16848" y="151647"/>
                  </a:lnTo>
                  <a:lnTo>
                    <a:pt x="42993" y="173305"/>
                  </a:lnTo>
                  <a:lnTo>
                    <a:pt x="72966" y="186482"/>
                  </a:lnTo>
                  <a:lnTo>
                    <a:pt x="114402" y="1927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7929767" y="944302"/>
              <a:ext cx="363690" cy="317568"/>
            </a:xfrm>
            <a:custGeom>
              <a:avLst/>
              <a:gdLst/>
              <a:ahLst/>
              <a:cxnLst/>
              <a:rect l="0" t="0" r="0" b="0"/>
              <a:pathLst>
                <a:path w="363690" h="317568">
                  <a:moveTo>
                    <a:pt x="198233" y="34848"/>
                  </a:moveTo>
                  <a:lnTo>
                    <a:pt x="187054" y="18080"/>
                  </a:lnTo>
                  <a:lnTo>
                    <a:pt x="172208" y="6729"/>
                  </a:lnTo>
                  <a:lnTo>
                    <a:pt x="163335" y="2064"/>
                  </a:lnTo>
                  <a:lnTo>
                    <a:pt x="140999" y="0"/>
                  </a:lnTo>
                  <a:lnTo>
                    <a:pt x="94120" y="8207"/>
                  </a:lnTo>
                  <a:lnTo>
                    <a:pt x="67299" y="23315"/>
                  </a:lnTo>
                  <a:lnTo>
                    <a:pt x="22971" y="63144"/>
                  </a:lnTo>
                  <a:lnTo>
                    <a:pt x="7353" y="89635"/>
                  </a:lnTo>
                  <a:lnTo>
                    <a:pt x="0" y="146839"/>
                  </a:lnTo>
                  <a:lnTo>
                    <a:pt x="1669" y="208225"/>
                  </a:lnTo>
                  <a:lnTo>
                    <a:pt x="12870" y="243756"/>
                  </a:lnTo>
                  <a:lnTo>
                    <a:pt x="25772" y="264567"/>
                  </a:lnTo>
                  <a:lnTo>
                    <a:pt x="52767" y="288266"/>
                  </a:lnTo>
                  <a:lnTo>
                    <a:pt x="103731" y="311271"/>
                  </a:lnTo>
                  <a:lnTo>
                    <a:pt x="155216" y="317567"/>
                  </a:lnTo>
                  <a:lnTo>
                    <a:pt x="217379" y="315692"/>
                  </a:lnTo>
                  <a:lnTo>
                    <a:pt x="244177" y="309406"/>
                  </a:lnTo>
                  <a:lnTo>
                    <a:pt x="302839" y="272949"/>
                  </a:lnTo>
                  <a:lnTo>
                    <a:pt x="334276" y="242191"/>
                  </a:lnTo>
                  <a:lnTo>
                    <a:pt x="352795" y="212876"/>
                  </a:lnTo>
                  <a:lnTo>
                    <a:pt x="360514" y="190011"/>
                  </a:lnTo>
                  <a:lnTo>
                    <a:pt x="363689" y="146593"/>
                  </a:lnTo>
                  <a:lnTo>
                    <a:pt x="356571" y="110461"/>
                  </a:lnTo>
                  <a:lnTo>
                    <a:pt x="338994" y="77529"/>
                  </a:lnTo>
                  <a:lnTo>
                    <a:pt x="312080" y="47884"/>
                  </a:lnTo>
                  <a:lnTo>
                    <a:pt x="292115" y="35572"/>
                  </a:lnTo>
                  <a:lnTo>
                    <a:pt x="229818" y="2431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8604575" y="1102157"/>
              <a:ext cx="207778" cy="182320"/>
            </a:xfrm>
            <a:custGeom>
              <a:avLst/>
              <a:gdLst/>
              <a:ahLst/>
              <a:cxnLst/>
              <a:rect l="0" t="0" r="0" b="0"/>
              <a:pathLst>
                <a:path w="207778" h="182320">
                  <a:moveTo>
                    <a:pt x="165663" y="55977"/>
                  </a:moveTo>
                  <a:lnTo>
                    <a:pt x="156088" y="31931"/>
                  </a:lnTo>
                  <a:lnTo>
                    <a:pt x="145420" y="17604"/>
                  </a:lnTo>
                  <a:lnTo>
                    <a:pt x="126640" y="6557"/>
                  </a:lnTo>
                  <a:lnTo>
                    <a:pt x="115081" y="1973"/>
                  </a:lnTo>
                  <a:lnTo>
                    <a:pt x="89760" y="0"/>
                  </a:lnTo>
                  <a:lnTo>
                    <a:pt x="65248" y="4192"/>
                  </a:lnTo>
                  <a:lnTo>
                    <a:pt x="46555" y="13855"/>
                  </a:lnTo>
                  <a:lnTo>
                    <a:pt x="22878" y="38037"/>
                  </a:lnTo>
                  <a:lnTo>
                    <a:pt x="6633" y="67429"/>
                  </a:lnTo>
                  <a:lnTo>
                    <a:pt x="0" y="103954"/>
                  </a:lnTo>
                  <a:lnTo>
                    <a:pt x="4688" y="124484"/>
                  </a:lnTo>
                  <a:lnTo>
                    <a:pt x="26760" y="156727"/>
                  </a:lnTo>
                  <a:lnTo>
                    <a:pt x="35627" y="160578"/>
                  </a:lnTo>
                  <a:lnTo>
                    <a:pt x="57956" y="161738"/>
                  </a:lnTo>
                  <a:lnTo>
                    <a:pt x="91246" y="150225"/>
                  </a:lnTo>
                  <a:lnTo>
                    <a:pt x="117748" y="126406"/>
                  </a:lnTo>
                  <a:lnTo>
                    <a:pt x="134828" y="97122"/>
                  </a:lnTo>
                  <a:lnTo>
                    <a:pt x="138088" y="95106"/>
                  </a:lnTo>
                  <a:lnTo>
                    <a:pt x="140260" y="98441"/>
                  </a:lnTo>
                  <a:lnTo>
                    <a:pt x="141709" y="105343"/>
                  </a:lnTo>
                  <a:lnTo>
                    <a:pt x="154926" y="126236"/>
                  </a:lnTo>
                  <a:lnTo>
                    <a:pt x="207777" y="18231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8873028" y="1070644"/>
              <a:ext cx="150034" cy="192746"/>
            </a:xfrm>
            <a:custGeom>
              <a:avLst/>
              <a:gdLst/>
              <a:ahLst/>
              <a:cxnLst/>
              <a:rect l="0" t="0" r="0" b="0"/>
              <a:pathLst>
                <a:path w="150034" h="192746">
                  <a:moveTo>
                    <a:pt x="107780" y="34848"/>
                  </a:moveTo>
                  <a:lnTo>
                    <a:pt x="102191" y="18080"/>
                  </a:lnTo>
                  <a:lnTo>
                    <a:pt x="90088" y="6728"/>
                  </a:lnTo>
                  <a:lnTo>
                    <a:pt x="81947" y="2064"/>
                  </a:lnTo>
                  <a:lnTo>
                    <a:pt x="63544" y="0"/>
                  </a:lnTo>
                  <a:lnTo>
                    <a:pt x="43666" y="4152"/>
                  </a:lnTo>
                  <a:lnTo>
                    <a:pt x="23132" y="13796"/>
                  </a:lnTo>
                  <a:lnTo>
                    <a:pt x="8548" y="29001"/>
                  </a:lnTo>
                  <a:lnTo>
                    <a:pt x="3021" y="37969"/>
                  </a:lnTo>
                  <a:lnTo>
                    <a:pt x="0" y="57292"/>
                  </a:lnTo>
                  <a:lnTo>
                    <a:pt x="831" y="67358"/>
                  </a:lnTo>
                  <a:lnTo>
                    <a:pt x="4895" y="75239"/>
                  </a:lnTo>
                  <a:lnTo>
                    <a:pt x="18770" y="87114"/>
                  </a:lnTo>
                  <a:lnTo>
                    <a:pt x="74756" y="99702"/>
                  </a:lnTo>
                  <a:lnTo>
                    <a:pt x="127478" y="116958"/>
                  </a:lnTo>
                  <a:lnTo>
                    <a:pt x="144220" y="128273"/>
                  </a:lnTo>
                  <a:lnTo>
                    <a:pt x="148451" y="136906"/>
                  </a:lnTo>
                  <a:lnTo>
                    <a:pt x="150033" y="158976"/>
                  </a:lnTo>
                  <a:lnTo>
                    <a:pt x="143716" y="178143"/>
                  </a:lnTo>
                  <a:lnTo>
                    <a:pt x="138756" y="186530"/>
                  </a:lnTo>
                  <a:lnTo>
                    <a:pt x="129601" y="190951"/>
                  </a:lnTo>
                  <a:lnTo>
                    <a:pt x="103830" y="192745"/>
                  </a:lnTo>
                  <a:lnTo>
                    <a:pt x="45475" y="181318"/>
                  </a:lnTo>
                  <a:lnTo>
                    <a:pt x="2495" y="17171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9248797" y="1082466"/>
              <a:ext cx="237380" cy="152605"/>
            </a:xfrm>
            <a:custGeom>
              <a:avLst/>
              <a:gdLst/>
              <a:ahLst/>
              <a:cxnLst/>
              <a:rect l="0" t="0" r="0" b="0"/>
              <a:pathLst>
                <a:path w="237380" h="152605">
                  <a:moveTo>
                    <a:pt x="132094" y="33554"/>
                  </a:moveTo>
                  <a:lnTo>
                    <a:pt x="126505" y="16787"/>
                  </a:lnTo>
                  <a:lnTo>
                    <a:pt x="120179" y="10678"/>
                  </a:lnTo>
                  <a:lnTo>
                    <a:pt x="100672" y="770"/>
                  </a:lnTo>
                  <a:lnTo>
                    <a:pt x="90089" y="0"/>
                  </a:lnTo>
                  <a:lnTo>
                    <a:pt x="68971" y="5383"/>
                  </a:lnTo>
                  <a:lnTo>
                    <a:pt x="37351" y="21568"/>
                  </a:lnTo>
                  <a:lnTo>
                    <a:pt x="11345" y="46770"/>
                  </a:lnTo>
                  <a:lnTo>
                    <a:pt x="2388" y="69454"/>
                  </a:lnTo>
                  <a:lnTo>
                    <a:pt x="0" y="82054"/>
                  </a:lnTo>
                  <a:lnTo>
                    <a:pt x="3585" y="102293"/>
                  </a:lnTo>
                  <a:lnTo>
                    <a:pt x="18758" y="126841"/>
                  </a:lnTo>
                  <a:lnTo>
                    <a:pt x="32589" y="140526"/>
                  </a:lnTo>
                  <a:lnTo>
                    <a:pt x="50435" y="150507"/>
                  </a:lnTo>
                  <a:lnTo>
                    <a:pt x="70065" y="152604"/>
                  </a:lnTo>
                  <a:lnTo>
                    <a:pt x="89318" y="148466"/>
                  </a:lnTo>
                  <a:lnTo>
                    <a:pt x="105673" y="138829"/>
                  </a:lnTo>
                  <a:lnTo>
                    <a:pt x="128035" y="114660"/>
                  </a:lnTo>
                  <a:lnTo>
                    <a:pt x="136140" y="92218"/>
                  </a:lnTo>
                  <a:lnTo>
                    <a:pt x="139741" y="76005"/>
                  </a:lnTo>
                  <a:lnTo>
                    <a:pt x="140701" y="78232"/>
                  </a:lnTo>
                  <a:lnTo>
                    <a:pt x="141342" y="84396"/>
                  </a:lnTo>
                  <a:lnTo>
                    <a:pt x="151412" y="97485"/>
                  </a:lnTo>
                  <a:lnTo>
                    <a:pt x="198232" y="135786"/>
                  </a:lnTo>
                  <a:lnTo>
                    <a:pt x="237379" y="1493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5738287" y="1516285"/>
              <a:ext cx="174391" cy="357016"/>
            </a:xfrm>
            <a:custGeom>
              <a:avLst/>
              <a:gdLst/>
              <a:ahLst/>
              <a:cxnLst/>
              <a:rect l="0" t="0" r="0" b="0"/>
              <a:pathLst>
                <a:path w="174391" h="357016">
                  <a:moveTo>
                    <a:pt x="10272" y="94575"/>
                  </a:moveTo>
                  <a:lnTo>
                    <a:pt x="13392" y="137266"/>
                  </a:lnTo>
                  <a:lnTo>
                    <a:pt x="28231" y="197813"/>
                  </a:lnTo>
                  <a:lnTo>
                    <a:pt x="38819" y="252791"/>
                  </a:lnTo>
                  <a:lnTo>
                    <a:pt x="41258" y="308711"/>
                  </a:lnTo>
                  <a:lnTo>
                    <a:pt x="40569" y="356629"/>
                  </a:lnTo>
                  <a:lnTo>
                    <a:pt x="38659" y="357015"/>
                  </a:lnTo>
                  <a:lnTo>
                    <a:pt x="36216" y="353763"/>
                  </a:lnTo>
                  <a:lnTo>
                    <a:pt x="25059" y="314922"/>
                  </a:lnTo>
                  <a:lnTo>
                    <a:pt x="18522" y="262189"/>
                  </a:lnTo>
                  <a:lnTo>
                    <a:pt x="4123" y="199965"/>
                  </a:lnTo>
                  <a:lnTo>
                    <a:pt x="609" y="143425"/>
                  </a:lnTo>
                  <a:lnTo>
                    <a:pt x="0" y="93451"/>
                  </a:lnTo>
                  <a:lnTo>
                    <a:pt x="5384" y="35341"/>
                  </a:lnTo>
                  <a:lnTo>
                    <a:pt x="17458" y="15216"/>
                  </a:lnTo>
                  <a:lnTo>
                    <a:pt x="25592" y="6574"/>
                  </a:lnTo>
                  <a:lnTo>
                    <a:pt x="34523" y="1982"/>
                  </a:lnTo>
                  <a:lnTo>
                    <a:pt x="53806" y="0"/>
                  </a:lnTo>
                  <a:lnTo>
                    <a:pt x="115682" y="14488"/>
                  </a:lnTo>
                  <a:lnTo>
                    <a:pt x="141591" y="30161"/>
                  </a:lnTo>
                  <a:lnTo>
                    <a:pt x="164085" y="49623"/>
                  </a:lnTo>
                  <a:lnTo>
                    <a:pt x="172220" y="69527"/>
                  </a:lnTo>
                  <a:lnTo>
                    <a:pt x="174390" y="81386"/>
                  </a:lnTo>
                  <a:lnTo>
                    <a:pt x="170561" y="100801"/>
                  </a:lnTo>
                  <a:lnTo>
                    <a:pt x="166264" y="109254"/>
                  </a:lnTo>
                  <a:lnTo>
                    <a:pt x="152132" y="121766"/>
                  </a:lnTo>
                  <a:lnTo>
                    <a:pt x="114463" y="139330"/>
                  </a:lnTo>
                  <a:lnTo>
                    <a:pt x="73443" y="14721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5969658" y="1410818"/>
              <a:ext cx="21058" cy="263214"/>
            </a:xfrm>
            <a:custGeom>
              <a:avLst/>
              <a:gdLst/>
              <a:ahLst/>
              <a:cxnLst/>
              <a:rect l="0" t="0" r="0" b="0"/>
              <a:pathLst>
                <a:path w="21058" h="263214">
                  <a:moveTo>
                    <a:pt x="0" y="0"/>
                  </a:moveTo>
                  <a:lnTo>
                    <a:pt x="0" y="58617"/>
                  </a:lnTo>
                  <a:lnTo>
                    <a:pt x="8333" y="118334"/>
                  </a:lnTo>
                  <a:lnTo>
                    <a:pt x="15684" y="172463"/>
                  </a:lnTo>
                  <a:lnTo>
                    <a:pt x="19995" y="225876"/>
                  </a:lnTo>
                  <a:lnTo>
                    <a:pt x="21057" y="2632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6102551" y="1524554"/>
              <a:ext cx="161906" cy="142837"/>
            </a:xfrm>
            <a:custGeom>
              <a:avLst/>
              <a:gdLst/>
              <a:ahLst/>
              <a:cxnLst/>
              <a:rect l="0" t="0" r="0" b="0"/>
              <a:pathLst>
                <a:path w="161906" h="142837">
                  <a:moveTo>
                    <a:pt x="77677" y="54720"/>
                  </a:moveTo>
                  <a:lnTo>
                    <a:pt x="83266" y="37953"/>
                  </a:lnTo>
                  <a:lnTo>
                    <a:pt x="82573" y="30674"/>
                  </a:lnTo>
                  <a:lnTo>
                    <a:pt x="75563" y="16347"/>
                  </a:lnTo>
                  <a:lnTo>
                    <a:pt x="61530" y="5300"/>
                  </a:lnTo>
                  <a:lnTo>
                    <a:pt x="52874" y="716"/>
                  </a:lnTo>
                  <a:lnTo>
                    <a:pt x="44764" y="0"/>
                  </a:lnTo>
                  <a:lnTo>
                    <a:pt x="29513" y="5444"/>
                  </a:lnTo>
                  <a:lnTo>
                    <a:pt x="18056" y="18782"/>
                  </a:lnTo>
                  <a:lnTo>
                    <a:pt x="1169" y="55940"/>
                  </a:lnTo>
                  <a:lnTo>
                    <a:pt x="0" y="79439"/>
                  </a:lnTo>
                  <a:lnTo>
                    <a:pt x="8781" y="127063"/>
                  </a:lnTo>
                  <a:lnTo>
                    <a:pt x="15368" y="134534"/>
                  </a:lnTo>
                  <a:lnTo>
                    <a:pt x="35166" y="142836"/>
                  </a:lnTo>
                  <a:lnTo>
                    <a:pt x="44657" y="142710"/>
                  </a:lnTo>
                  <a:lnTo>
                    <a:pt x="61442" y="136331"/>
                  </a:lnTo>
                  <a:lnTo>
                    <a:pt x="73581" y="122577"/>
                  </a:lnTo>
                  <a:lnTo>
                    <a:pt x="81706" y="103596"/>
                  </a:lnTo>
                  <a:lnTo>
                    <a:pt x="85316" y="79562"/>
                  </a:lnTo>
                  <a:lnTo>
                    <a:pt x="88619" y="74791"/>
                  </a:lnTo>
                  <a:lnTo>
                    <a:pt x="93161" y="75120"/>
                  </a:lnTo>
                  <a:lnTo>
                    <a:pt x="153599" y="117224"/>
                  </a:lnTo>
                  <a:lnTo>
                    <a:pt x="161905" y="12842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6316581" y="1510514"/>
              <a:ext cx="126860" cy="135684"/>
            </a:xfrm>
            <a:custGeom>
              <a:avLst/>
              <a:gdLst/>
              <a:ahLst/>
              <a:cxnLst/>
              <a:rect l="0" t="0" r="0" b="0"/>
              <a:pathLst>
                <a:path w="126860" h="135684">
                  <a:moveTo>
                    <a:pt x="105802" y="5589"/>
                  </a:moveTo>
                  <a:lnTo>
                    <a:pt x="89034" y="0"/>
                  </a:lnTo>
                  <a:lnTo>
                    <a:pt x="56250" y="2113"/>
                  </a:lnTo>
                  <a:lnTo>
                    <a:pt x="36595" y="10283"/>
                  </a:lnTo>
                  <a:lnTo>
                    <a:pt x="20062" y="22883"/>
                  </a:lnTo>
                  <a:lnTo>
                    <a:pt x="4914" y="40182"/>
                  </a:lnTo>
                  <a:lnTo>
                    <a:pt x="1109" y="49708"/>
                  </a:lnTo>
                  <a:lnTo>
                    <a:pt x="0" y="69651"/>
                  </a:lnTo>
                  <a:lnTo>
                    <a:pt x="5953" y="100610"/>
                  </a:lnTo>
                  <a:lnTo>
                    <a:pt x="11160" y="108711"/>
                  </a:lnTo>
                  <a:lnTo>
                    <a:pt x="26304" y="120831"/>
                  </a:lnTo>
                  <a:lnTo>
                    <a:pt x="54561" y="134231"/>
                  </a:lnTo>
                  <a:lnTo>
                    <a:pt x="74840" y="135683"/>
                  </a:lnTo>
                  <a:lnTo>
                    <a:pt x="126859" y="13193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6509511" y="1478395"/>
              <a:ext cx="130937" cy="164051"/>
            </a:xfrm>
            <a:custGeom>
              <a:avLst/>
              <a:gdLst/>
              <a:ahLst/>
              <a:cxnLst/>
              <a:rect l="0" t="0" r="0" b="0"/>
              <a:pathLst>
                <a:path w="130937" h="164051">
                  <a:moveTo>
                    <a:pt x="28686" y="79822"/>
                  </a:moveTo>
                  <a:lnTo>
                    <a:pt x="90966" y="61864"/>
                  </a:lnTo>
                  <a:lnTo>
                    <a:pt x="117587" y="55073"/>
                  </a:lnTo>
                  <a:lnTo>
                    <a:pt x="125388" y="49285"/>
                  </a:lnTo>
                  <a:lnTo>
                    <a:pt x="129419" y="41917"/>
                  </a:lnTo>
                  <a:lnTo>
                    <a:pt x="130936" y="33495"/>
                  </a:lnTo>
                  <a:lnTo>
                    <a:pt x="128438" y="25541"/>
                  </a:lnTo>
                  <a:lnTo>
                    <a:pt x="116303" y="10464"/>
                  </a:lnTo>
                  <a:lnTo>
                    <a:pt x="96092" y="2203"/>
                  </a:lnTo>
                  <a:lnTo>
                    <a:pt x="84152" y="0"/>
                  </a:lnTo>
                  <a:lnTo>
                    <a:pt x="61526" y="3791"/>
                  </a:lnTo>
                  <a:lnTo>
                    <a:pt x="32177" y="19080"/>
                  </a:lnTo>
                  <a:lnTo>
                    <a:pt x="17369" y="32939"/>
                  </a:lnTo>
                  <a:lnTo>
                    <a:pt x="6888" y="50796"/>
                  </a:lnTo>
                  <a:lnTo>
                    <a:pt x="0" y="86170"/>
                  </a:lnTo>
                  <a:lnTo>
                    <a:pt x="4628" y="106430"/>
                  </a:lnTo>
                  <a:lnTo>
                    <a:pt x="26663" y="144090"/>
                  </a:lnTo>
                  <a:lnTo>
                    <a:pt x="35526" y="150743"/>
                  </a:lnTo>
                  <a:lnTo>
                    <a:pt x="68017" y="160107"/>
                  </a:lnTo>
                  <a:lnTo>
                    <a:pt x="102385" y="16405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6963799" y="1316062"/>
              <a:ext cx="174523" cy="336913"/>
            </a:xfrm>
            <a:custGeom>
              <a:avLst/>
              <a:gdLst/>
              <a:ahLst/>
              <a:cxnLst/>
              <a:rect l="0" t="0" r="0" b="0"/>
              <a:pathLst>
                <a:path w="174523" h="336913">
                  <a:moveTo>
                    <a:pt x="6066" y="0"/>
                  </a:moveTo>
                  <a:lnTo>
                    <a:pt x="0" y="33622"/>
                  </a:lnTo>
                  <a:lnTo>
                    <a:pt x="4521" y="85323"/>
                  </a:lnTo>
                  <a:lnTo>
                    <a:pt x="11350" y="140596"/>
                  </a:lnTo>
                  <a:lnTo>
                    <a:pt x="15558" y="196575"/>
                  </a:lnTo>
                  <a:lnTo>
                    <a:pt x="16390" y="252692"/>
                  </a:lnTo>
                  <a:lnTo>
                    <a:pt x="16554" y="308837"/>
                  </a:lnTo>
                  <a:lnTo>
                    <a:pt x="15398" y="313516"/>
                  </a:lnTo>
                  <a:lnTo>
                    <a:pt x="13457" y="311956"/>
                  </a:lnTo>
                  <a:lnTo>
                    <a:pt x="9350" y="297744"/>
                  </a:lnTo>
                  <a:lnTo>
                    <a:pt x="7525" y="275830"/>
                  </a:lnTo>
                  <a:lnTo>
                    <a:pt x="12954" y="253612"/>
                  </a:lnTo>
                  <a:lnTo>
                    <a:pt x="17677" y="242774"/>
                  </a:lnTo>
                  <a:lnTo>
                    <a:pt x="32284" y="227612"/>
                  </a:lnTo>
                  <a:lnTo>
                    <a:pt x="70256" y="208347"/>
                  </a:lnTo>
                  <a:lnTo>
                    <a:pt x="80445" y="207918"/>
                  </a:lnTo>
                  <a:lnTo>
                    <a:pt x="132498" y="224490"/>
                  </a:lnTo>
                  <a:lnTo>
                    <a:pt x="147266" y="237813"/>
                  </a:lnTo>
                  <a:lnTo>
                    <a:pt x="166279" y="274963"/>
                  </a:lnTo>
                  <a:lnTo>
                    <a:pt x="174522" y="3369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7163543" y="1510514"/>
              <a:ext cx="135810" cy="145332"/>
            </a:xfrm>
            <a:custGeom>
              <a:avLst/>
              <a:gdLst/>
              <a:ahLst/>
              <a:cxnLst/>
              <a:rect l="0" t="0" r="0" b="0"/>
              <a:pathLst>
                <a:path w="135810" h="145332">
                  <a:moveTo>
                    <a:pt x="90591" y="5589"/>
                  </a:moveTo>
                  <a:lnTo>
                    <a:pt x="73824" y="0"/>
                  </a:lnTo>
                  <a:lnTo>
                    <a:pt x="66545" y="693"/>
                  </a:lnTo>
                  <a:lnTo>
                    <a:pt x="52218" y="7703"/>
                  </a:lnTo>
                  <a:lnTo>
                    <a:pt x="30999" y="24803"/>
                  </a:lnTo>
                  <a:lnTo>
                    <a:pt x="9893" y="55866"/>
                  </a:lnTo>
                  <a:lnTo>
                    <a:pt x="0" y="94705"/>
                  </a:lnTo>
                  <a:lnTo>
                    <a:pt x="3925" y="115776"/>
                  </a:lnTo>
                  <a:lnTo>
                    <a:pt x="8247" y="124671"/>
                  </a:lnTo>
                  <a:lnTo>
                    <a:pt x="22409" y="137673"/>
                  </a:lnTo>
                  <a:lnTo>
                    <a:pt x="31099" y="142778"/>
                  </a:lnTo>
                  <a:lnTo>
                    <a:pt x="50112" y="145331"/>
                  </a:lnTo>
                  <a:lnTo>
                    <a:pt x="70261" y="141396"/>
                  </a:lnTo>
                  <a:lnTo>
                    <a:pt x="90914" y="131848"/>
                  </a:lnTo>
                  <a:lnTo>
                    <a:pt x="116683" y="107730"/>
                  </a:lnTo>
                  <a:lnTo>
                    <a:pt x="133548" y="78357"/>
                  </a:lnTo>
                  <a:lnTo>
                    <a:pt x="135809" y="57818"/>
                  </a:lnTo>
                  <a:lnTo>
                    <a:pt x="134775" y="47427"/>
                  </a:lnTo>
                  <a:lnTo>
                    <a:pt x="124267" y="29643"/>
                  </a:lnTo>
                  <a:lnTo>
                    <a:pt x="104859" y="12716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7350350" y="1358176"/>
              <a:ext cx="9070" cy="305327"/>
            </a:xfrm>
            <a:custGeom>
              <a:avLst/>
              <a:gdLst/>
              <a:ahLst/>
              <a:cxnLst/>
              <a:rect l="0" t="0" r="0" b="0"/>
              <a:pathLst>
                <a:path w="9070" h="305327">
                  <a:moveTo>
                    <a:pt x="9069" y="0"/>
                  </a:moveTo>
                  <a:lnTo>
                    <a:pt x="5" y="58616"/>
                  </a:lnTo>
                  <a:lnTo>
                    <a:pt x="0" y="111621"/>
                  </a:lnTo>
                  <a:lnTo>
                    <a:pt x="7644" y="173493"/>
                  </a:lnTo>
                  <a:lnTo>
                    <a:pt x="8788" y="228419"/>
                  </a:lnTo>
                  <a:lnTo>
                    <a:pt x="9013" y="278090"/>
                  </a:lnTo>
                  <a:lnTo>
                    <a:pt x="9069" y="3053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7460759" y="1341617"/>
              <a:ext cx="140579" cy="313029"/>
            </a:xfrm>
            <a:custGeom>
              <a:avLst/>
              <a:gdLst/>
              <a:ahLst/>
              <a:cxnLst/>
              <a:rect l="0" t="0" r="0" b="0"/>
              <a:pathLst>
                <a:path w="140579" h="313029">
                  <a:moveTo>
                    <a:pt x="119759" y="216600"/>
                  </a:moveTo>
                  <a:lnTo>
                    <a:pt x="108581" y="199833"/>
                  </a:lnTo>
                  <a:lnTo>
                    <a:pt x="93734" y="188481"/>
                  </a:lnTo>
                  <a:lnTo>
                    <a:pt x="84861" y="183816"/>
                  </a:lnTo>
                  <a:lnTo>
                    <a:pt x="65645" y="181752"/>
                  </a:lnTo>
                  <a:lnTo>
                    <a:pt x="46575" y="185904"/>
                  </a:lnTo>
                  <a:lnTo>
                    <a:pt x="30301" y="195549"/>
                  </a:lnTo>
                  <a:lnTo>
                    <a:pt x="18389" y="210754"/>
                  </a:lnTo>
                  <a:lnTo>
                    <a:pt x="1209" y="254700"/>
                  </a:lnTo>
                  <a:lnTo>
                    <a:pt x="0" y="277987"/>
                  </a:lnTo>
                  <a:lnTo>
                    <a:pt x="1315" y="289110"/>
                  </a:lnTo>
                  <a:lnTo>
                    <a:pt x="5701" y="297695"/>
                  </a:lnTo>
                  <a:lnTo>
                    <a:pt x="19933" y="310354"/>
                  </a:lnTo>
                  <a:lnTo>
                    <a:pt x="28642" y="313028"/>
                  </a:lnTo>
                  <a:lnTo>
                    <a:pt x="47677" y="312879"/>
                  </a:lnTo>
                  <a:lnTo>
                    <a:pt x="64716" y="305794"/>
                  </a:lnTo>
                  <a:lnTo>
                    <a:pt x="80088" y="293677"/>
                  </a:lnTo>
                  <a:lnTo>
                    <a:pt x="122005" y="237029"/>
                  </a:lnTo>
                  <a:lnTo>
                    <a:pt x="134723" y="204716"/>
                  </a:lnTo>
                  <a:lnTo>
                    <a:pt x="139612" y="149349"/>
                  </a:lnTo>
                  <a:lnTo>
                    <a:pt x="140578" y="88022"/>
                  </a:lnTo>
                  <a:lnTo>
                    <a:pt x="131193" y="25952"/>
                  </a:lnTo>
                  <a:lnTo>
                    <a:pt x="120551" y="4746"/>
                  </a:lnTo>
                  <a:lnTo>
                    <a:pt x="114438" y="495"/>
                  </a:lnTo>
                  <a:lnTo>
                    <a:pt x="108023" y="0"/>
                  </a:lnTo>
                  <a:lnTo>
                    <a:pt x="101407" y="2010"/>
                  </a:lnTo>
                  <a:lnTo>
                    <a:pt x="96995" y="8030"/>
                  </a:lnTo>
                  <a:lnTo>
                    <a:pt x="83746" y="64294"/>
                  </a:lnTo>
                  <a:lnTo>
                    <a:pt x="80020" y="118751"/>
                  </a:lnTo>
                  <a:lnTo>
                    <a:pt x="89336" y="174569"/>
                  </a:lnTo>
                  <a:lnTo>
                    <a:pt x="102441" y="230654"/>
                  </a:lnTo>
                  <a:lnTo>
                    <a:pt x="116669" y="288352"/>
                  </a:lnTo>
                  <a:lnTo>
                    <a:pt x="119759" y="3008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7650374" y="1467646"/>
              <a:ext cx="149697" cy="156788"/>
            </a:xfrm>
            <a:custGeom>
              <a:avLst/>
              <a:gdLst/>
              <a:ahLst/>
              <a:cxnLst/>
              <a:rect l="0" t="0" r="0" b="0"/>
              <a:pathLst>
                <a:path w="149697" h="156788">
                  <a:moveTo>
                    <a:pt x="3844" y="80043"/>
                  </a:moveTo>
                  <a:lnTo>
                    <a:pt x="52774" y="80043"/>
                  </a:lnTo>
                  <a:lnTo>
                    <a:pt x="106316" y="74454"/>
                  </a:lnTo>
                  <a:lnTo>
                    <a:pt x="139880" y="59799"/>
                  </a:lnTo>
                  <a:lnTo>
                    <a:pt x="146007" y="52509"/>
                  </a:lnTo>
                  <a:lnTo>
                    <a:pt x="148922" y="44139"/>
                  </a:lnTo>
                  <a:lnTo>
                    <a:pt x="149696" y="35050"/>
                  </a:lnTo>
                  <a:lnTo>
                    <a:pt x="146702" y="26651"/>
                  </a:lnTo>
                  <a:lnTo>
                    <a:pt x="134016" y="11080"/>
                  </a:lnTo>
                  <a:lnTo>
                    <a:pt x="113561" y="2599"/>
                  </a:lnTo>
                  <a:lnTo>
                    <a:pt x="90041" y="0"/>
                  </a:lnTo>
                  <a:lnTo>
                    <a:pt x="67890" y="2744"/>
                  </a:lnTo>
                  <a:lnTo>
                    <a:pt x="35688" y="16455"/>
                  </a:lnTo>
                  <a:lnTo>
                    <a:pt x="20726" y="31894"/>
                  </a:lnTo>
                  <a:lnTo>
                    <a:pt x="5726" y="63437"/>
                  </a:lnTo>
                  <a:lnTo>
                    <a:pt x="0" y="87870"/>
                  </a:lnTo>
                  <a:lnTo>
                    <a:pt x="1356" y="110428"/>
                  </a:lnTo>
                  <a:lnTo>
                    <a:pt x="8977" y="129032"/>
                  </a:lnTo>
                  <a:lnTo>
                    <a:pt x="14285" y="137269"/>
                  </a:lnTo>
                  <a:lnTo>
                    <a:pt x="29541" y="149540"/>
                  </a:lnTo>
                  <a:lnTo>
                    <a:pt x="38523" y="154450"/>
                  </a:lnTo>
                  <a:lnTo>
                    <a:pt x="60980" y="156787"/>
                  </a:lnTo>
                  <a:lnTo>
                    <a:pt x="119657" y="1537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7822673" y="1452932"/>
              <a:ext cx="94758" cy="191876"/>
            </a:xfrm>
            <a:custGeom>
              <a:avLst/>
              <a:gdLst/>
              <a:ahLst/>
              <a:cxnLst/>
              <a:rect l="0" t="0" r="0" b="0"/>
              <a:pathLst>
                <a:path w="94758" h="191876">
                  <a:moveTo>
                    <a:pt x="0" y="73700"/>
                  </a:moveTo>
                  <a:lnTo>
                    <a:pt x="3120" y="116391"/>
                  </a:lnTo>
                  <a:lnTo>
                    <a:pt x="14573" y="147570"/>
                  </a:lnTo>
                  <a:lnTo>
                    <a:pt x="35411" y="191875"/>
                  </a:lnTo>
                  <a:lnTo>
                    <a:pt x="32070" y="173965"/>
                  </a:lnTo>
                  <a:lnTo>
                    <a:pt x="13773" y="115373"/>
                  </a:lnTo>
                  <a:lnTo>
                    <a:pt x="3067" y="70493"/>
                  </a:lnTo>
                  <a:lnTo>
                    <a:pt x="2045" y="57524"/>
                  </a:lnTo>
                  <a:lnTo>
                    <a:pt x="7148" y="36875"/>
                  </a:lnTo>
                  <a:lnTo>
                    <a:pt x="11785" y="28093"/>
                  </a:lnTo>
                  <a:lnTo>
                    <a:pt x="19555" y="22238"/>
                  </a:lnTo>
                  <a:lnTo>
                    <a:pt x="80433" y="4321"/>
                  </a:lnTo>
                  <a:lnTo>
                    <a:pt x="9475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8012186" y="161086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84" name="Freeform 83"/>
          <p:cNvSpPr/>
          <p:nvPr/>
        </p:nvSpPr>
        <p:spPr>
          <a:xfrm>
            <a:off x="968621" y="3032210"/>
            <a:ext cx="1874074" cy="21055"/>
          </a:xfrm>
          <a:custGeom>
            <a:avLst/>
            <a:gdLst/>
            <a:ahLst/>
            <a:cxnLst/>
            <a:rect l="0" t="0" r="0" b="0"/>
            <a:pathLst>
              <a:path w="1874074" h="21055">
                <a:moveTo>
                  <a:pt x="1874073" y="21054"/>
                </a:moveTo>
                <a:lnTo>
                  <a:pt x="1825142" y="21054"/>
                </a:lnTo>
                <a:lnTo>
                  <a:pt x="1777297" y="21054"/>
                </a:lnTo>
                <a:lnTo>
                  <a:pt x="1722956" y="21054"/>
                </a:lnTo>
                <a:lnTo>
                  <a:pt x="1665521" y="17934"/>
                </a:lnTo>
                <a:lnTo>
                  <a:pt x="1611458" y="12721"/>
                </a:lnTo>
                <a:lnTo>
                  <a:pt x="1558395" y="8056"/>
                </a:lnTo>
                <a:lnTo>
                  <a:pt x="1505628" y="2385"/>
                </a:lnTo>
                <a:lnTo>
                  <a:pt x="1452949" y="3824"/>
                </a:lnTo>
                <a:lnTo>
                  <a:pt x="1400295" y="8540"/>
                </a:lnTo>
                <a:lnTo>
                  <a:pt x="1341280" y="4544"/>
                </a:lnTo>
                <a:lnTo>
                  <a:pt x="1289999" y="1344"/>
                </a:lnTo>
                <a:lnTo>
                  <a:pt x="1230351" y="396"/>
                </a:lnTo>
                <a:lnTo>
                  <a:pt x="1173813" y="115"/>
                </a:lnTo>
                <a:lnTo>
                  <a:pt x="1114427" y="32"/>
                </a:lnTo>
                <a:lnTo>
                  <a:pt x="1057967" y="7"/>
                </a:lnTo>
                <a:lnTo>
                  <a:pt x="998604" y="0"/>
                </a:lnTo>
                <a:lnTo>
                  <a:pt x="936562" y="5587"/>
                </a:lnTo>
                <a:lnTo>
                  <a:pt x="873725" y="9062"/>
                </a:lnTo>
                <a:lnTo>
                  <a:pt x="816242" y="10092"/>
                </a:lnTo>
                <a:lnTo>
                  <a:pt x="756576" y="10397"/>
                </a:lnTo>
                <a:lnTo>
                  <a:pt x="700033" y="10487"/>
                </a:lnTo>
                <a:lnTo>
                  <a:pt x="640646" y="16103"/>
                </a:lnTo>
                <a:lnTo>
                  <a:pt x="584185" y="19587"/>
                </a:lnTo>
                <a:lnTo>
                  <a:pt x="524822" y="20619"/>
                </a:lnTo>
                <a:lnTo>
                  <a:pt x="462779" y="20925"/>
                </a:lnTo>
                <a:lnTo>
                  <a:pt x="405532" y="21016"/>
                </a:lnTo>
                <a:lnTo>
                  <a:pt x="348257" y="13811"/>
                </a:lnTo>
                <a:lnTo>
                  <a:pt x="299979" y="12669"/>
                </a:lnTo>
                <a:lnTo>
                  <a:pt x="237503" y="15931"/>
                </a:lnTo>
                <a:lnTo>
                  <a:pt x="185085" y="11593"/>
                </a:lnTo>
                <a:lnTo>
                  <a:pt x="129670" y="10736"/>
                </a:lnTo>
                <a:lnTo>
                  <a:pt x="73664" y="10567"/>
                </a:lnTo>
                <a:lnTo>
                  <a:pt x="34695" y="10538"/>
                </a:lnTo>
                <a:lnTo>
                  <a:pt x="0" y="10525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7" name="Group 86"/>
          <p:cNvGrpSpPr/>
          <p:nvPr/>
        </p:nvGrpSpPr>
        <p:grpSpPr>
          <a:xfrm>
            <a:off x="5464290" y="284269"/>
            <a:ext cx="149571" cy="368498"/>
            <a:chOff x="5464290" y="284269"/>
            <a:chExt cx="149571" cy="368498"/>
          </a:xfrm>
        </p:grpSpPr>
        <p:sp>
          <p:nvSpPr>
            <p:cNvPr id="85" name="Freeform 84"/>
            <p:cNvSpPr/>
            <p:nvPr/>
          </p:nvSpPr>
          <p:spPr>
            <a:xfrm>
              <a:off x="5464290" y="284269"/>
              <a:ext cx="10529" cy="368498"/>
            </a:xfrm>
            <a:custGeom>
              <a:avLst/>
              <a:gdLst/>
              <a:ahLst/>
              <a:cxnLst/>
              <a:rect l="0" t="0" r="0" b="0"/>
              <a:pathLst>
                <a:path w="10529" h="368498">
                  <a:moveTo>
                    <a:pt x="10528" y="0"/>
                  </a:moveTo>
                  <a:lnTo>
                    <a:pt x="3293" y="27556"/>
                  </a:lnTo>
                  <a:lnTo>
                    <a:pt x="650" y="83779"/>
                  </a:lnTo>
                  <a:lnTo>
                    <a:pt x="128" y="140291"/>
                  </a:lnTo>
                  <a:lnTo>
                    <a:pt x="25" y="196514"/>
                  </a:lnTo>
                  <a:lnTo>
                    <a:pt x="5" y="252680"/>
                  </a:lnTo>
                  <a:lnTo>
                    <a:pt x="1" y="308835"/>
                  </a:lnTo>
                  <a:lnTo>
                    <a:pt x="6066" y="353073"/>
                  </a:lnTo>
                  <a:lnTo>
                    <a:pt x="5214" y="358214"/>
                  </a:lnTo>
                  <a:lnTo>
                    <a:pt x="0" y="3684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5601160" y="63170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6" name="Group 115"/>
          <p:cNvGrpSpPr/>
          <p:nvPr/>
        </p:nvGrpSpPr>
        <p:grpSpPr>
          <a:xfrm>
            <a:off x="5419915" y="2021471"/>
            <a:ext cx="4645329" cy="691844"/>
            <a:chOff x="5419915" y="2021471"/>
            <a:chExt cx="4645329" cy="691844"/>
          </a:xfrm>
        </p:grpSpPr>
        <p:sp>
          <p:nvSpPr>
            <p:cNvPr id="88" name="Freeform 87"/>
            <p:cNvSpPr/>
            <p:nvPr/>
          </p:nvSpPr>
          <p:spPr>
            <a:xfrm>
              <a:off x="5419915" y="2092042"/>
              <a:ext cx="191775" cy="404027"/>
            </a:xfrm>
            <a:custGeom>
              <a:avLst/>
              <a:gdLst/>
              <a:ahLst/>
              <a:cxnLst/>
              <a:rect l="0" t="0" r="0" b="0"/>
              <a:pathLst>
                <a:path w="191775" h="404027">
                  <a:moveTo>
                    <a:pt x="33846" y="34714"/>
                  </a:moveTo>
                  <a:lnTo>
                    <a:pt x="14718" y="87419"/>
                  </a:lnTo>
                  <a:lnTo>
                    <a:pt x="3508" y="103372"/>
                  </a:lnTo>
                  <a:lnTo>
                    <a:pt x="753" y="105053"/>
                  </a:lnTo>
                  <a:lnTo>
                    <a:pt x="86" y="102663"/>
                  </a:lnTo>
                  <a:lnTo>
                    <a:pt x="811" y="97561"/>
                  </a:lnTo>
                  <a:lnTo>
                    <a:pt x="32027" y="35249"/>
                  </a:lnTo>
                  <a:lnTo>
                    <a:pt x="57484" y="12516"/>
                  </a:lnTo>
                  <a:lnTo>
                    <a:pt x="77107" y="2231"/>
                  </a:lnTo>
                  <a:lnTo>
                    <a:pt x="97527" y="0"/>
                  </a:lnTo>
                  <a:lnTo>
                    <a:pt x="117131" y="4078"/>
                  </a:lnTo>
                  <a:lnTo>
                    <a:pt x="133643" y="13689"/>
                  </a:lnTo>
                  <a:lnTo>
                    <a:pt x="156093" y="37843"/>
                  </a:lnTo>
                  <a:lnTo>
                    <a:pt x="171973" y="67227"/>
                  </a:lnTo>
                  <a:lnTo>
                    <a:pt x="180024" y="130517"/>
                  </a:lnTo>
                  <a:lnTo>
                    <a:pt x="181004" y="185829"/>
                  </a:lnTo>
                  <a:lnTo>
                    <a:pt x="180028" y="241815"/>
                  </a:lnTo>
                  <a:lnTo>
                    <a:pt x="166664" y="297935"/>
                  </a:lnTo>
                  <a:lnTo>
                    <a:pt x="141154" y="358542"/>
                  </a:lnTo>
                  <a:lnTo>
                    <a:pt x="105866" y="391485"/>
                  </a:lnTo>
                  <a:lnTo>
                    <a:pt x="95897" y="398903"/>
                  </a:lnTo>
                  <a:lnTo>
                    <a:pt x="72343" y="404026"/>
                  </a:lnTo>
                  <a:lnTo>
                    <a:pt x="24683" y="397783"/>
                  </a:lnTo>
                  <a:lnTo>
                    <a:pt x="16039" y="392574"/>
                  </a:lnTo>
                  <a:lnTo>
                    <a:pt x="3315" y="377427"/>
                  </a:lnTo>
                  <a:lnTo>
                    <a:pt x="0" y="355877"/>
                  </a:lnTo>
                  <a:lnTo>
                    <a:pt x="3596" y="331871"/>
                  </a:lnTo>
                  <a:lnTo>
                    <a:pt x="12993" y="309503"/>
                  </a:lnTo>
                  <a:lnTo>
                    <a:pt x="21114" y="303305"/>
                  </a:lnTo>
                  <a:lnTo>
                    <a:pt x="42615" y="299537"/>
                  </a:lnTo>
                  <a:lnTo>
                    <a:pt x="75439" y="303993"/>
                  </a:lnTo>
                  <a:lnTo>
                    <a:pt x="107391" y="318311"/>
                  </a:lnTo>
                  <a:lnTo>
                    <a:pt x="169344" y="363603"/>
                  </a:lnTo>
                  <a:lnTo>
                    <a:pt x="191774" y="38215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5716974" y="2442611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5914114" y="2091186"/>
              <a:ext cx="305167" cy="348640"/>
            </a:xfrm>
            <a:custGeom>
              <a:avLst/>
              <a:gdLst/>
              <a:ahLst/>
              <a:cxnLst/>
              <a:rect l="0" t="0" r="0" b="0"/>
              <a:pathLst>
                <a:path w="305167" h="348640">
                  <a:moveTo>
                    <a:pt x="181886" y="46099"/>
                  </a:moveTo>
                  <a:lnTo>
                    <a:pt x="170708" y="29331"/>
                  </a:lnTo>
                  <a:lnTo>
                    <a:pt x="155861" y="17979"/>
                  </a:lnTo>
                  <a:lnTo>
                    <a:pt x="117734" y="1160"/>
                  </a:lnTo>
                  <a:lnTo>
                    <a:pt x="97222" y="0"/>
                  </a:lnTo>
                  <a:lnTo>
                    <a:pt x="49868" y="8787"/>
                  </a:lnTo>
                  <a:lnTo>
                    <a:pt x="29235" y="21327"/>
                  </a:lnTo>
                  <a:lnTo>
                    <a:pt x="13435" y="38598"/>
                  </a:lnTo>
                  <a:lnTo>
                    <a:pt x="2514" y="57973"/>
                  </a:lnTo>
                  <a:lnTo>
                    <a:pt x="0" y="78282"/>
                  </a:lnTo>
                  <a:lnTo>
                    <a:pt x="3951" y="97837"/>
                  </a:lnTo>
                  <a:lnTo>
                    <a:pt x="13507" y="114327"/>
                  </a:lnTo>
                  <a:lnTo>
                    <a:pt x="28672" y="126335"/>
                  </a:lnTo>
                  <a:lnTo>
                    <a:pt x="37629" y="131175"/>
                  </a:lnTo>
                  <a:lnTo>
                    <a:pt x="92862" y="138943"/>
                  </a:lnTo>
                  <a:lnTo>
                    <a:pt x="150046" y="143597"/>
                  </a:lnTo>
                  <a:lnTo>
                    <a:pt x="206402" y="161024"/>
                  </a:lnTo>
                  <a:lnTo>
                    <a:pt x="260255" y="188166"/>
                  </a:lnTo>
                  <a:lnTo>
                    <a:pt x="286735" y="216094"/>
                  </a:lnTo>
                  <a:lnTo>
                    <a:pt x="297895" y="236296"/>
                  </a:lnTo>
                  <a:lnTo>
                    <a:pt x="305166" y="272989"/>
                  </a:lnTo>
                  <a:lnTo>
                    <a:pt x="300627" y="293558"/>
                  </a:lnTo>
                  <a:lnTo>
                    <a:pt x="289642" y="310498"/>
                  </a:lnTo>
                  <a:lnTo>
                    <a:pt x="263726" y="332020"/>
                  </a:lnTo>
                  <a:lnTo>
                    <a:pt x="243996" y="342021"/>
                  </a:lnTo>
                  <a:lnTo>
                    <a:pt x="207568" y="348639"/>
                  </a:lnTo>
                  <a:lnTo>
                    <a:pt x="147790" y="339605"/>
                  </a:lnTo>
                  <a:lnTo>
                    <a:pt x="110562" y="326866"/>
                  </a:lnTo>
                  <a:lnTo>
                    <a:pt x="76601" y="30931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6257220" y="2274155"/>
              <a:ext cx="165164" cy="170128"/>
            </a:xfrm>
            <a:custGeom>
              <a:avLst/>
              <a:gdLst/>
              <a:ahLst/>
              <a:cxnLst/>
              <a:rect l="0" t="0" r="0" b="0"/>
              <a:pathLst>
                <a:path w="165164" h="170128">
                  <a:moveTo>
                    <a:pt x="7236" y="0"/>
                  </a:moveTo>
                  <a:lnTo>
                    <a:pt x="0" y="27556"/>
                  </a:lnTo>
                  <a:lnTo>
                    <a:pt x="477" y="80659"/>
                  </a:lnTo>
                  <a:lnTo>
                    <a:pt x="11490" y="125637"/>
                  </a:lnTo>
                  <a:lnTo>
                    <a:pt x="27084" y="152130"/>
                  </a:lnTo>
                  <a:lnTo>
                    <a:pt x="42964" y="164319"/>
                  </a:lnTo>
                  <a:lnTo>
                    <a:pt x="52111" y="169208"/>
                  </a:lnTo>
                  <a:lnTo>
                    <a:pt x="61719" y="170127"/>
                  </a:lnTo>
                  <a:lnTo>
                    <a:pt x="112763" y="154407"/>
                  </a:lnTo>
                  <a:lnTo>
                    <a:pt x="130566" y="141155"/>
                  </a:lnTo>
                  <a:lnTo>
                    <a:pt x="145107" y="122397"/>
                  </a:lnTo>
                  <a:lnTo>
                    <a:pt x="158701" y="85529"/>
                  </a:lnTo>
                  <a:lnTo>
                    <a:pt x="163886" y="37388"/>
                  </a:lnTo>
                  <a:lnTo>
                    <a:pt x="165163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6517140" y="2074114"/>
              <a:ext cx="213121" cy="374574"/>
            </a:xfrm>
            <a:custGeom>
              <a:avLst/>
              <a:gdLst/>
              <a:ahLst/>
              <a:cxnLst/>
              <a:rect l="0" t="0" r="0" b="0"/>
              <a:pathLst>
                <a:path w="213121" h="374574">
                  <a:moveTo>
                    <a:pt x="10529" y="0"/>
                  </a:moveTo>
                  <a:lnTo>
                    <a:pt x="2195" y="37478"/>
                  </a:lnTo>
                  <a:lnTo>
                    <a:pt x="433" y="88901"/>
                  </a:lnTo>
                  <a:lnTo>
                    <a:pt x="86" y="145289"/>
                  </a:lnTo>
                  <a:lnTo>
                    <a:pt x="3136" y="208420"/>
                  </a:lnTo>
                  <a:lnTo>
                    <a:pt x="9068" y="271886"/>
                  </a:lnTo>
                  <a:lnTo>
                    <a:pt x="4174" y="315748"/>
                  </a:lnTo>
                  <a:lnTo>
                    <a:pt x="24626" y="265196"/>
                  </a:lnTo>
                  <a:lnTo>
                    <a:pt x="49838" y="235528"/>
                  </a:lnTo>
                  <a:lnTo>
                    <a:pt x="87166" y="219784"/>
                  </a:lnTo>
                  <a:lnTo>
                    <a:pt x="129682" y="218889"/>
                  </a:lnTo>
                  <a:lnTo>
                    <a:pt x="151613" y="226355"/>
                  </a:lnTo>
                  <a:lnTo>
                    <a:pt x="190345" y="250213"/>
                  </a:lnTo>
                  <a:lnTo>
                    <a:pt x="204700" y="266793"/>
                  </a:lnTo>
                  <a:lnTo>
                    <a:pt x="210166" y="276128"/>
                  </a:lnTo>
                  <a:lnTo>
                    <a:pt x="213120" y="298978"/>
                  </a:lnTo>
                  <a:lnTo>
                    <a:pt x="209364" y="322392"/>
                  </a:lnTo>
                  <a:lnTo>
                    <a:pt x="199895" y="340597"/>
                  </a:lnTo>
                  <a:lnTo>
                    <a:pt x="170232" y="364000"/>
                  </a:lnTo>
                  <a:lnTo>
                    <a:pt x="131807" y="374573"/>
                  </a:lnTo>
                  <a:lnTo>
                    <a:pt x="96376" y="372117"/>
                  </a:lnTo>
                  <a:lnTo>
                    <a:pt x="39207" y="357521"/>
                  </a:lnTo>
                  <a:lnTo>
                    <a:pt x="0" y="34744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6833123" y="2053057"/>
              <a:ext cx="16382" cy="379026"/>
            </a:xfrm>
            <a:custGeom>
              <a:avLst/>
              <a:gdLst/>
              <a:ahLst/>
              <a:cxnLst/>
              <a:rect l="0" t="0" r="0" b="0"/>
              <a:pathLst>
                <a:path w="16382" h="379026">
                  <a:moveTo>
                    <a:pt x="10400" y="0"/>
                  </a:moveTo>
                  <a:lnTo>
                    <a:pt x="2067" y="37478"/>
                  </a:lnTo>
                  <a:lnTo>
                    <a:pt x="306" y="94490"/>
                  </a:lnTo>
                  <a:lnTo>
                    <a:pt x="0" y="144850"/>
                  </a:lnTo>
                  <a:lnTo>
                    <a:pt x="7133" y="200967"/>
                  </a:lnTo>
                  <a:lnTo>
                    <a:pt x="9432" y="253738"/>
                  </a:lnTo>
                  <a:lnTo>
                    <a:pt x="13328" y="311557"/>
                  </a:lnTo>
                  <a:lnTo>
                    <a:pt x="16381" y="335001"/>
                  </a:lnTo>
                  <a:lnTo>
                    <a:pt x="10400" y="37902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6717181" y="2204918"/>
              <a:ext cx="263214" cy="27124"/>
            </a:xfrm>
            <a:custGeom>
              <a:avLst/>
              <a:gdLst/>
              <a:ahLst/>
              <a:cxnLst/>
              <a:rect l="0" t="0" r="0" b="0"/>
              <a:pathLst>
                <a:path w="263214" h="27124">
                  <a:moveTo>
                    <a:pt x="263213" y="6066"/>
                  </a:moveTo>
                  <a:lnTo>
                    <a:pt x="230760" y="0"/>
                  </a:lnTo>
                  <a:lnTo>
                    <a:pt x="178870" y="10625"/>
                  </a:lnTo>
                  <a:lnTo>
                    <a:pt x="128443" y="15415"/>
                  </a:lnTo>
                  <a:lnTo>
                    <a:pt x="73421" y="19481"/>
                  </a:lnTo>
                  <a:lnTo>
                    <a:pt x="34623" y="24859"/>
                  </a:lnTo>
                  <a:lnTo>
                    <a:pt x="0" y="2712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6969865" y="2221513"/>
              <a:ext cx="115815" cy="233888"/>
            </a:xfrm>
            <a:custGeom>
              <a:avLst/>
              <a:gdLst/>
              <a:ahLst/>
              <a:cxnLst/>
              <a:rect l="0" t="0" r="0" b="0"/>
              <a:pathLst>
                <a:path w="115815" h="233888">
                  <a:moveTo>
                    <a:pt x="0" y="73699"/>
                  </a:moveTo>
                  <a:lnTo>
                    <a:pt x="23719" y="132316"/>
                  </a:lnTo>
                  <a:lnTo>
                    <a:pt x="50335" y="188913"/>
                  </a:lnTo>
                  <a:lnTo>
                    <a:pt x="66225" y="231508"/>
                  </a:lnTo>
                  <a:lnTo>
                    <a:pt x="66376" y="233887"/>
                  </a:lnTo>
                  <a:lnTo>
                    <a:pt x="38515" y="180781"/>
                  </a:lnTo>
                  <a:lnTo>
                    <a:pt x="17998" y="120989"/>
                  </a:lnTo>
                  <a:lnTo>
                    <a:pt x="12742" y="74583"/>
                  </a:lnTo>
                  <a:lnTo>
                    <a:pt x="17751" y="50305"/>
                  </a:lnTo>
                  <a:lnTo>
                    <a:pt x="22363" y="40556"/>
                  </a:lnTo>
                  <a:lnTo>
                    <a:pt x="36845" y="26603"/>
                  </a:lnTo>
                  <a:lnTo>
                    <a:pt x="67848" y="12171"/>
                  </a:lnTo>
                  <a:lnTo>
                    <a:pt x="115814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7130102" y="2271642"/>
              <a:ext cx="208261" cy="196157"/>
            </a:xfrm>
            <a:custGeom>
              <a:avLst/>
              <a:gdLst/>
              <a:ahLst/>
              <a:cxnLst/>
              <a:rect l="0" t="0" r="0" b="0"/>
              <a:pathLst>
                <a:path w="208261" h="196157">
                  <a:moveTo>
                    <a:pt x="124032" y="97269"/>
                  </a:moveTo>
                  <a:lnTo>
                    <a:pt x="129621" y="80502"/>
                  </a:lnTo>
                  <a:lnTo>
                    <a:pt x="129247" y="62911"/>
                  </a:lnTo>
                  <a:lnTo>
                    <a:pt x="124010" y="43395"/>
                  </a:lnTo>
                  <a:lnTo>
                    <a:pt x="113884" y="23022"/>
                  </a:lnTo>
                  <a:lnTo>
                    <a:pt x="98465" y="8509"/>
                  </a:lnTo>
                  <a:lnTo>
                    <a:pt x="89440" y="3001"/>
                  </a:lnTo>
                  <a:lnTo>
                    <a:pt x="70053" y="0"/>
                  </a:lnTo>
                  <a:lnTo>
                    <a:pt x="59970" y="838"/>
                  </a:lnTo>
                  <a:lnTo>
                    <a:pt x="42528" y="8008"/>
                  </a:lnTo>
                  <a:lnTo>
                    <a:pt x="34600" y="13195"/>
                  </a:lnTo>
                  <a:lnTo>
                    <a:pt x="22673" y="28318"/>
                  </a:lnTo>
                  <a:lnTo>
                    <a:pt x="5485" y="72211"/>
                  </a:lnTo>
                  <a:lnTo>
                    <a:pt x="0" y="112202"/>
                  </a:lnTo>
                  <a:lnTo>
                    <a:pt x="3964" y="148097"/>
                  </a:lnTo>
                  <a:lnTo>
                    <a:pt x="18136" y="180960"/>
                  </a:lnTo>
                  <a:lnTo>
                    <a:pt x="26529" y="188158"/>
                  </a:lnTo>
                  <a:lnTo>
                    <a:pt x="48332" y="196156"/>
                  </a:lnTo>
                  <a:lnTo>
                    <a:pt x="58358" y="195949"/>
                  </a:lnTo>
                  <a:lnTo>
                    <a:pt x="75737" y="189480"/>
                  </a:lnTo>
                  <a:lnTo>
                    <a:pt x="98674" y="167095"/>
                  </a:lnTo>
                  <a:lnTo>
                    <a:pt x="123004" y="117816"/>
                  </a:lnTo>
                  <a:lnTo>
                    <a:pt x="126856" y="107458"/>
                  </a:lnTo>
                  <a:lnTo>
                    <a:pt x="130594" y="105232"/>
                  </a:lnTo>
                  <a:lnTo>
                    <a:pt x="134256" y="108427"/>
                  </a:lnTo>
                  <a:lnTo>
                    <a:pt x="154128" y="141587"/>
                  </a:lnTo>
                  <a:lnTo>
                    <a:pt x="179353" y="166033"/>
                  </a:lnTo>
                  <a:lnTo>
                    <a:pt x="208260" y="18149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7361839" y="2281911"/>
              <a:ext cx="134452" cy="174268"/>
            </a:xfrm>
            <a:custGeom>
              <a:avLst/>
              <a:gdLst/>
              <a:ahLst/>
              <a:cxnLst/>
              <a:rect l="0" t="0" r="0" b="0"/>
              <a:pathLst>
                <a:path w="134452" h="174268">
                  <a:moveTo>
                    <a:pt x="102865" y="13301"/>
                  </a:moveTo>
                  <a:lnTo>
                    <a:pt x="91687" y="2123"/>
                  </a:lnTo>
                  <a:lnTo>
                    <a:pt x="84885" y="0"/>
                  </a:lnTo>
                  <a:lnTo>
                    <a:pt x="58543" y="2601"/>
                  </a:lnTo>
                  <a:lnTo>
                    <a:pt x="38713" y="7765"/>
                  </a:lnTo>
                  <a:lnTo>
                    <a:pt x="30851" y="13120"/>
                  </a:lnTo>
                  <a:lnTo>
                    <a:pt x="18997" y="28428"/>
                  </a:lnTo>
                  <a:lnTo>
                    <a:pt x="5746" y="56778"/>
                  </a:lnTo>
                  <a:lnTo>
                    <a:pt x="0" y="92993"/>
                  </a:lnTo>
                  <a:lnTo>
                    <a:pt x="4895" y="116570"/>
                  </a:lnTo>
                  <a:lnTo>
                    <a:pt x="20804" y="146455"/>
                  </a:lnTo>
                  <a:lnTo>
                    <a:pt x="34808" y="161388"/>
                  </a:lnTo>
                  <a:lnTo>
                    <a:pt x="52730" y="171924"/>
                  </a:lnTo>
                  <a:lnTo>
                    <a:pt x="72394" y="174267"/>
                  </a:lnTo>
                  <a:lnTo>
                    <a:pt x="113614" y="166240"/>
                  </a:lnTo>
                  <a:lnTo>
                    <a:pt x="125190" y="160043"/>
                  </a:lnTo>
                  <a:lnTo>
                    <a:pt x="134451" y="15017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7622688" y="2021471"/>
              <a:ext cx="21002" cy="421141"/>
            </a:xfrm>
            <a:custGeom>
              <a:avLst/>
              <a:gdLst/>
              <a:ahLst/>
              <a:cxnLst/>
              <a:rect l="0" t="0" r="0" b="0"/>
              <a:pathLst>
                <a:path w="21002" h="421141">
                  <a:moveTo>
                    <a:pt x="10473" y="0"/>
                  </a:moveTo>
                  <a:lnTo>
                    <a:pt x="7353" y="48931"/>
                  </a:lnTo>
                  <a:lnTo>
                    <a:pt x="2139" y="99896"/>
                  </a:lnTo>
                  <a:lnTo>
                    <a:pt x="594" y="156331"/>
                  </a:lnTo>
                  <a:lnTo>
                    <a:pt x="136" y="206977"/>
                  </a:lnTo>
                  <a:lnTo>
                    <a:pt x="0" y="254739"/>
                  </a:lnTo>
                  <a:lnTo>
                    <a:pt x="5544" y="312102"/>
                  </a:lnTo>
                  <a:lnTo>
                    <a:pt x="16734" y="365633"/>
                  </a:lnTo>
                  <a:lnTo>
                    <a:pt x="21001" y="42114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7548933" y="2168870"/>
              <a:ext cx="221099" cy="1"/>
            </a:xfrm>
            <a:custGeom>
              <a:avLst/>
              <a:gdLst/>
              <a:ahLst/>
              <a:cxnLst/>
              <a:rect l="0" t="0" r="0" b="0"/>
              <a:pathLst>
                <a:path w="221099" h="1">
                  <a:moveTo>
                    <a:pt x="221098" y="0"/>
                  </a:moveTo>
                  <a:lnTo>
                    <a:pt x="162481" y="0"/>
                  </a:lnTo>
                  <a:lnTo>
                    <a:pt x="101072" y="0"/>
                  </a:lnTo>
                  <a:lnTo>
                    <a:pt x="42668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8088459" y="2199676"/>
              <a:ext cx="71127" cy="210115"/>
            </a:xfrm>
            <a:custGeom>
              <a:avLst/>
              <a:gdLst/>
              <a:ahLst/>
              <a:cxnLst/>
              <a:rect l="0" t="0" r="0" b="0"/>
              <a:pathLst>
                <a:path w="71127" h="210115">
                  <a:moveTo>
                    <a:pt x="7956" y="42894"/>
                  </a:moveTo>
                  <a:lnTo>
                    <a:pt x="11075" y="85585"/>
                  </a:lnTo>
                  <a:lnTo>
                    <a:pt x="18677" y="144962"/>
                  </a:lnTo>
                  <a:lnTo>
                    <a:pt x="33010" y="205987"/>
                  </a:lnTo>
                  <a:lnTo>
                    <a:pt x="32847" y="210114"/>
                  </a:lnTo>
                  <a:lnTo>
                    <a:pt x="30398" y="208186"/>
                  </a:lnTo>
                  <a:lnTo>
                    <a:pt x="22609" y="193566"/>
                  </a:lnTo>
                  <a:lnTo>
                    <a:pt x="4527" y="138312"/>
                  </a:lnTo>
                  <a:lnTo>
                    <a:pt x="0" y="81196"/>
                  </a:lnTo>
                  <a:lnTo>
                    <a:pt x="3640" y="56407"/>
                  </a:lnTo>
                  <a:lnTo>
                    <a:pt x="12277" y="36811"/>
                  </a:lnTo>
                  <a:lnTo>
                    <a:pt x="36885" y="5167"/>
                  </a:lnTo>
                  <a:lnTo>
                    <a:pt x="43619" y="1365"/>
                  </a:lnTo>
                  <a:lnTo>
                    <a:pt x="50449" y="0"/>
                  </a:lnTo>
                  <a:lnTo>
                    <a:pt x="71126" y="77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8280338" y="2295212"/>
              <a:ext cx="5590" cy="168457"/>
            </a:xfrm>
            <a:custGeom>
              <a:avLst/>
              <a:gdLst/>
              <a:ahLst/>
              <a:cxnLst/>
              <a:rect l="0" t="0" r="0" b="0"/>
              <a:pathLst>
                <a:path w="5590" h="168457">
                  <a:moveTo>
                    <a:pt x="5589" y="0"/>
                  </a:moveTo>
                  <a:lnTo>
                    <a:pt x="0" y="16768"/>
                  </a:lnTo>
                  <a:lnTo>
                    <a:pt x="375" y="34358"/>
                  </a:lnTo>
                  <a:lnTo>
                    <a:pt x="4559" y="85426"/>
                  </a:lnTo>
                  <a:lnTo>
                    <a:pt x="5453" y="148264"/>
                  </a:lnTo>
                  <a:lnTo>
                    <a:pt x="5589" y="16845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8264870" y="2158342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8296456" y="2284691"/>
              <a:ext cx="225767" cy="428624"/>
            </a:xfrm>
            <a:custGeom>
              <a:avLst/>
              <a:gdLst/>
              <a:ahLst/>
              <a:cxnLst/>
              <a:rect l="0" t="0" r="0" b="0"/>
              <a:pathLst>
                <a:path w="225767" h="428624">
                  <a:moveTo>
                    <a:pt x="178984" y="115806"/>
                  </a:moveTo>
                  <a:lnTo>
                    <a:pt x="190163" y="104628"/>
                  </a:lnTo>
                  <a:lnTo>
                    <a:pt x="192531" y="83542"/>
                  </a:lnTo>
                  <a:lnTo>
                    <a:pt x="184520" y="33524"/>
                  </a:lnTo>
                  <a:lnTo>
                    <a:pt x="172086" y="14505"/>
                  </a:lnTo>
                  <a:lnTo>
                    <a:pt x="163857" y="6158"/>
                  </a:lnTo>
                  <a:lnTo>
                    <a:pt x="154861" y="1763"/>
                  </a:lnTo>
                  <a:lnTo>
                    <a:pt x="135507" y="0"/>
                  </a:lnTo>
                  <a:lnTo>
                    <a:pt x="118327" y="6235"/>
                  </a:lnTo>
                  <a:lnTo>
                    <a:pt x="102893" y="17975"/>
                  </a:lnTo>
                  <a:lnTo>
                    <a:pt x="88234" y="34891"/>
                  </a:lnTo>
                  <a:lnTo>
                    <a:pt x="72416" y="69734"/>
                  </a:lnTo>
                  <a:lnTo>
                    <a:pt x="70399" y="92990"/>
                  </a:lnTo>
                  <a:lnTo>
                    <a:pt x="74572" y="113855"/>
                  </a:lnTo>
                  <a:lnTo>
                    <a:pt x="84226" y="130926"/>
                  </a:lnTo>
                  <a:lnTo>
                    <a:pt x="92415" y="135245"/>
                  </a:lnTo>
                  <a:lnTo>
                    <a:pt x="113994" y="136924"/>
                  </a:lnTo>
                  <a:lnTo>
                    <a:pt x="132942" y="130651"/>
                  </a:lnTo>
                  <a:lnTo>
                    <a:pt x="164170" y="107560"/>
                  </a:lnTo>
                  <a:lnTo>
                    <a:pt x="170278" y="107969"/>
                  </a:lnTo>
                  <a:lnTo>
                    <a:pt x="175519" y="112921"/>
                  </a:lnTo>
                  <a:lnTo>
                    <a:pt x="192338" y="148901"/>
                  </a:lnTo>
                  <a:lnTo>
                    <a:pt x="206925" y="206615"/>
                  </a:lnTo>
                  <a:lnTo>
                    <a:pt x="217549" y="257096"/>
                  </a:lnTo>
                  <a:lnTo>
                    <a:pt x="225766" y="306758"/>
                  </a:lnTo>
                  <a:lnTo>
                    <a:pt x="219248" y="359286"/>
                  </a:lnTo>
                  <a:lnTo>
                    <a:pt x="216355" y="372882"/>
                  </a:lnTo>
                  <a:lnTo>
                    <a:pt x="203783" y="394229"/>
                  </a:lnTo>
                  <a:lnTo>
                    <a:pt x="186496" y="410345"/>
                  </a:lnTo>
                  <a:lnTo>
                    <a:pt x="167114" y="421407"/>
                  </a:lnTo>
                  <a:lnTo>
                    <a:pt x="130884" y="428623"/>
                  </a:lnTo>
                  <a:lnTo>
                    <a:pt x="76719" y="422655"/>
                  </a:lnTo>
                  <a:lnTo>
                    <a:pt x="27200" y="410211"/>
                  </a:lnTo>
                  <a:lnTo>
                    <a:pt x="0" y="40007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8528083" y="2042528"/>
              <a:ext cx="206829" cy="442198"/>
            </a:xfrm>
            <a:custGeom>
              <a:avLst/>
              <a:gdLst/>
              <a:ahLst/>
              <a:cxnLst/>
              <a:rect l="0" t="0" r="0" b="0"/>
              <a:pathLst>
                <a:path w="206829" h="442198">
                  <a:moveTo>
                    <a:pt x="0" y="0"/>
                  </a:moveTo>
                  <a:lnTo>
                    <a:pt x="11453" y="57264"/>
                  </a:lnTo>
                  <a:lnTo>
                    <a:pt x="18211" y="109774"/>
                  </a:lnTo>
                  <a:lnTo>
                    <a:pt x="20213" y="169786"/>
                  </a:lnTo>
                  <a:lnTo>
                    <a:pt x="20806" y="225782"/>
                  </a:lnTo>
                  <a:lnTo>
                    <a:pt x="26597" y="281035"/>
                  </a:lnTo>
                  <a:lnTo>
                    <a:pt x="31770" y="341386"/>
                  </a:lnTo>
                  <a:lnTo>
                    <a:pt x="37360" y="377102"/>
                  </a:lnTo>
                  <a:lnTo>
                    <a:pt x="36605" y="377743"/>
                  </a:lnTo>
                  <a:lnTo>
                    <a:pt x="34932" y="374662"/>
                  </a:lnTo>
                  <a:lnTo>
                    <a:pt x="38166" y="353556"/>
                  </a:lnTo>
                  <a:lnTo>
                    <a:pt x="56421" y="294411"/>
                  </a:lnTo>
                  <a:lnTo>
                    <a:pt x="72649" y="276688"/>
                  </a:lnTo>
                  <a:lnTo>
                    <a:pt x="83528" y="268687"/>
                  </a:lnTo>
                  <a:lnTo>
                    <a:pt x="104974" y="262916"/>
                  </a:lnTo>
                  <a:lnTo>
                    <a:pt x="115606" y="263015"/>
                  </a:lnTo>
                  <a:lnTo>
                    <a:pt x="133659" y="269364"/>
                  </a:lnTo>
                  <a:lnTo>
                    <a:pt x="149481" y="281154"/>
                  </a:lnTo>
                  <a:lnTo>
                    <a:pt x="170372" y="307523"/>
                  </a:lnTo>
                  <a:lnTo>
                    <a:pt x="197940" y="363847"/>
                  </a:lnTo>
                  <a:lnTo>
                    <a:pt x="206828" y="404294"/>
                  </a:lnTo>
                  <a:lnTo>
                    <a:pt x="205786" y="422622"/>
                  </a:lnTo>
                  <a:lnTo>
                    <a:pt x="200041" y="44219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8791381" y="2042528"/>
              <a:ext cx="20972" cy="421141"/>
            </a:xfrm>
            <a:custGeom>
              <a:avLst/>
              <a:gdLst/>
              <a:ahLst/>
              <a:cxnLst/>
              <a:rect l="0" t="0" r="0" b="0"/>
              <a:pathLst>
                <a:path w="20972" h="421141">
                  <a:moveTo>
                    <a:pt x="10442" y="0"/>
                  </a:moveTo>
                  <a:lnTo>
                    <a:pt x="3207" y="28726"/>
                  </a:lnTo>
                  <a:lnTo>
                    <a:pt x="890" y="79091"/>
                  </a:lnTo>
                  <a:lnTo>
                    <a:pt x="204" y="138468"/>
                  </a:lnTo>
                  <a:lnTo>
                    <a:pt x="0" y="200515"/>
                  </a:lnTo>
                  <a:lnTo>
                    <a:pt x="1110" y="259843"/>
                  </a:lnTo>
                  <a:lnTo>
                    <a:pt x="8252" y="319349"/>
                  </a:lnTo>
                  <a:lnTo>
                    <a:pt x="15600" y="375557"/>
                  </a:lnTo>
                  <a:lnTo>
                    <a:pt x="20971" y="42114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8675482" y="2200455"/>
              <a:ext cx="231628" cy="52644"/>
            </a:xfrm>
            <a:custGeom>
              <a:avLst/>
              <a:gdLst/>
              <a:ahLst/>
              <a:cxnLst/>
              <a:rect l="0" t="0" r="0" b="0"/>
              <a:pathLst>
                <a:path w="231628" h="52644">
                  <a:moveTo>
                    <a:pt x="231627" y="0"/>
                  </a:moveTo>
                  <a:lnTo>
                    <a:pt x="178599" y="14655"/>
                  </a:lnTo>
                  <a:lnTo>
                    <a:pt x="128389" y="28198"/>
                  </a:lnTo>
                  <a:lnTo>
                    <a:pt x="73411" y="39019"/>
                  </a:lnTo>
                  <a:lnTo>
                    <a:pt x="10257" y="50176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9180850" y="2053057"/>
              <a:ext cx="21058" cy="442197"/>
            </a:xfrm>
            <a:custGeom>
              <a:avLst/>
              <a:gdLst/>
              <a:ahLst/>
              <a:cxnLst/>
              <a:rect l="0" t="0" r="0" b="0"/>
              <a:pathLst>
                <a:path w="21058" h="442197">
                  <a:moveTo>
                    <a:pt x="0" y="0"/>
                  </a:moveTo>
                  <a:lnTo>
                    <a:pt x="0" y="48930"/>
                  </a:lnTo>
                  <a:lnTo>
                    <a:pt x="3119" y="103015"/>
                  </a:lnTo>
                  <a:lnTo>
                    <a:pt x="7235" y="147560"/>
                  </a:lnTo>
                  <a:lnTo>
                    <a:pt x="9065" y="194653"/>
                  </a:lnTo>
                  <a:lnTo>
                    <a:pt x="9878" y="239760"/>
                  </a:lnTo>
                  <a:lnTo>
                    <a:pt x="13455" y="301497"/>
                  </a:lnTo>
                  <a:lnTo>
                    <a:pt x="18804" y="353714"/>
                  </a:lnTo>
                  <a:lnTo>
                    <a:pt x="20612" y="413280"/>
                  </a:lnTo>
                  <a:lnTo>
                    <a:pt x="21057" y="44219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9065036" y="2232041"/>
              <a:ext cx="210571" cy="52643"/>
            </a:xfrm>
            <a:custGeom>
              <a:avLst/>
              <a:gdLst/>
              <a:ahLst/>
              <a:cxnLst/>
              <a:rect l="0" t="0" r="0" b="0"/>
              <a:pathLst>
                <a:path w="210571" h="52643">
                  <a:moveTo>
                    <a:pt x="210570" y="0"/>
                  </a:moveTo>
                  <a:lnTo>
                    <a:pt x="147142" y="17958"/>
                  </a:lnTo>
                  <a:lnTo>
                    <a:pt x="102116" y="28547"/>
                  </a:lnTo>
                  <a:lnTo>
                    <a:pt x="43084" y="39591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9271792" y="2316269"/>
              <a:ext cx="144028" cy="170850"/>
            </a:xfrm>
            <a:custGeom>
              <a:avLst/>
              <a:gdLst/>
              <a:ahLst/>
              <a:cxnLst/>
              <a:rect l="0" t="0" r="0" b="0"/>
              <a:pathLst>
                <a:path w="144028" h="170850">
                  <a:moveTo>
                    <a:pt x="77514" y="31585"/>
                  </a:moveTo>
                  <a:lnTo>
                    <a:pt x="60746" y="25996"/>
                  </a:lnTo>
                  <a:lnTo>
                    <a:pt x="43155" y="29491"/>
                  </a:lnTo>
                  <a:lnTo>
                    <a:pt x="33551" y="33699"/>
                  </a:lnTo>
                  <a:lnTo>
                    <a:pt x="19761" y="50852"/>
                  </a:lnTo>
                  <a:lnTo>
                    <a:pt x="1375" y="94403"/>
                  </a:lnTo>
                  <a:lnTo>
                    <a:pt x="0" y="118776"/>
                  </a:lnTo>
                  <a:lnTo>
                    <a:pt x="1272" y="131826"/>
                  </a:lnTo>
                  <a:lnTo>
                    <a:pt x="6799" y="141697"/>
                  </a:lnTo>
                  <a:lnTo>
                    <a:pt x="25418" y="155783"/>
                  </a:lnTo>
                  <a:lnTo>
                    <a:pt x="56619" y="170290"/>
                  </a:lnTo>
                  <a:lnTo>
                    <a:pt x="65924" y="170849"/>
                  </a:lnTo>
                  <a:lnTo>
                    <a:pt x="82501" y="165230"/>
                  </a:lnTo>
                  <a:lnTo>
                    <a:pt x="104988" y="148913"/>
                  </a:lnTo>
                  <a:lnTo>
                    <a:pt x="132377" y="114033"/>
                  </a:lnTo>
                  <a:lnTo>
                    <a:pt x="142062" y="93965"/>
                  </a:lnTo>
                  <a:lnTo>
                    <a:pt x="144027" y="70228"/>
                  </a:lnTo>
                  <a:lnTo>
                    <a:pt x="142913" y="57347"/>
                  </a:lnTo>
                  <a:lnTo>
                    <a:pt x="132316" y="36796"/>
                  </a:lnTo>
                  <a:lnTo>
                    <a:pt x="115908" y="21033"/>
                  </a:lnTo>
                  <a:lnTo>
                    <a:pt x="88110" y="6752"/>
                  </a:lnTo>
                  <a:lnTo>
                    <a:pt x="56457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9581416" y="2074114"/>
              <a:ext cx="31103" cy="452726"/>
            </a:xfrm>
            <a:custGeom>
              <a:avLst/>
              <a:gdLst/>
              <a:ahLst/>
              <a:cxnLst/>
              <a:rect l="0" t="0" r="0" b="0"/>
              <a:pathLst>
                <a:path w="31103" h="452726">
                  <a:moveTo>
                    <a:pt x="31102" y="0"/>
                  </a:moveTo>
                  <a:lnTo>
                    <a:pt x="19649" y="48930"/>
                  </a:lnTo>
                  <a:lnTo>
                    <a:pt x="12891" y="103015"/>
                  </a:lnTo>
                  <a:lnTo>
                    <a:pt x="7769" y="158424"/>
                  </a:lnTo>
                  <a:lnTo>
                    <a:pt x="1147" y="214177"/>
                  </a:lnTo>
                  <a:lnTo>
                    <a:pt x="0" y="272990"/>
                  </a:lnTo>
                  <a:lnTo>
                    <a:pt x="6848" y="334943"/>
                  </a:lnTo>
                  <a:lnTo>
                    <a:pt x="12533" y="397961"/>
                  </a:lnTo>
                  <a:lnTo>
                    <a:pt x="20573" y="45272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9633575" y="2289258"/>
              <a:ext cx="147513" cy="205996"/>
            </a:xfrm>
            <a:custGeom>
              <a:avLst/>
              <a:gdLst/>
              <a:ahLst/>
              <a:cxnLst/>
              <a:rect l="0" t="0" r="0" b="0"/>
              <a:pathLst>
                <a:path w="147513" h="205996">
                  <a:moveTo>
                    <a:pt x="0" y="121768"/>
                  </a:moveTo>
                  <a:lnTo>
                    <a:pt x="11178" y="110589"/>
                  </a:lnTo>
                  <a:lnTo>
                    <a:pt x="32264" y="105101"/>
                  </a:lnTo>
                  <a:lnTo>
                    <a:pt x="82283" y="95989"/>
                  </a:lnTo>
                  <a:lnTo>
                    <a:pt x="124788" y="74518"/>
                  </a:lnTo>
                  <a:lnTo>
                    <a:pt x="141639" y="61383"/>
                  </a:lnTo>
                  <a:lnTo>
                    <a:pt x="145899" y="53436"/>
                  </a:lnTo>
                  <a:lnTo>
                    <a:pt x="147512" y="35246"/>
                  </a:lnTo>
                  <a:lnTo>
                    <a:pt x="143965" y="26652"/>
                  </a:lnTo>
                  <a:lnTo>
                    <a:pt x="130665" y="10864"/>
                  </a:lnTo>
                  <a:lnTo>
                    <a:pt x="109936" y="2287"/>
                  </a:lnTo>
                  <a:lnTo>
                    <a:pt x="97857" y="0"/>
                  </a:lnTo>
                  <a:lnTo>
                    <a:pt x="86295" y="1985"/>
                  </a:lnTo>
                  <a:lnTo>
                    <a:pt x="64090" y="13548"/>
                  </a:lnTo>
                  <a:lnTo>
                    <a:pt x="48761" y="30386"/>
                  </a:lnTo>
                  <a:lnTo>
                    <a:pt x="29389" y="69792"/>
                  </a:lnTo>
                  <a:lnTo>
                    <a:pt x="23526" y="106497"/>
                  </a:lnTo>
                  <a:lnTo>
                    <a:pt x="28393" y="130189"/>
                  </a:lnTo>
                  <a:lnTo>
                    <a:pt x="50582" y="173994"/>
                  </a:lnTo>
                  <a:lnTo>
                    <a:pt x="66935" y="189043"/>
                  </a:lnTo>
                  <a:lnTo>
                    <a:pt x="89633" y="200972"/>
                  </a:lnTo>
                  <a:lnTo>
                    <a:pt x="105285" y="20599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9742230" y="2083064"/>
              <a:ext cx="112444" cy="401662"/>
            </a:xfrm>
            <a:custGeom>
              <a:avLst/>
              <a:gdLst/>
              <a:ahLst/>
              <a:cxnLst/>
              <a:rect l="0" t="0" r="0" b="0"/>
              <a:pathLst>
                <a:path w="112444" h="401662">
                  <a:moveTo>
                    <a:pt x="101915" y="401661"/>
                  </a:moveTo>
                  <a:lnTo>
                    <a:pt x="99575" y="368039"/>
                  </a:lnTo>
                  <a:lnTo>
                    <a:pt x="82129" y="316337"/>
                  </a:lnTo>
                  <a:lnTo>
                    <a:pt x="67071" y="255476"/>
                  </a:lnTo>
                  <a:lnTo>
                    <a:pt x="37852" y="194731"/>
                  </a:lnTo>
                  <a:lnTo>
                    <a:pt x="16081" y="135658"/>
                  </a:lnTo>
                  <a:lnTo>
                    <a:pt x="0" y="73177"/>
                  </a:lnTo>
                  <a:lnTo>
                    <a:pt x="748" y="35661"/>
                  </a:lnTo>
                  <a:lnTo>
                    <a:pt x="2885" y="24300"/>
                  </a:lnTo>
                  <a:lnTo>
                    <a:pt x="7819" y="15556"/>
                  </a:lnTo>
                  <a:lnTo>
                    <a:pt x="22660" y="2721"/>
                  </a:lnTo>
                  <a:lnTo>
                    <a:pt x="31530" y="0"/>
                  </a:lnTo>
                  <a:lnTo>
                    <a:pt x="86883" y="1139"/>
                  </a:lnTo>
                  <a:lnTo>
                    <a:pt x="112443" y="157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9675689" y="2274155"/>
              <a:ext cx="200043" cy="21058"/>
            </a:xfrm>
            <a:custGeom>
              <a:avLst/>
              <a:gdLst/>
              <a:ahLst/>
              <a:cxnLst/>
              <a:rect l="0" t="0" r="0" b="0"/>
              <a:pathLst>
                <a:path w="200043" h="21058">
                  <a:moveTo>
                    <a:pt x="200042" y="21057"/>
                  </a:moveTo>
                  <a:lnTo>
                    <a:pt x="162563" y="12724"/>
                  </a:lnTo>
                  <a:lnTo>
                    <a:pt x="111139" y="10962"/>
                  </a:lnTo>
                  <a:lnTo>
                    <a:pt x="50294" y="225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9983210" y="2105699"/>
              <a:ext cx="39921" cy="410612"/>
            </a:xfrm>
            <a:custGeom>
              <a:avLst/>
              <a:gdLst/>
              <a:ahLst/>
              <a:cxnLst/>
              <a:rect l="0" t="0" r="0" b="0"/>
              <a:pathLst>
                <a:path w="39921" h="410612">
                  <a:moveTo>
                    <a:pt x="8334" y="0"/>
                  </a:moveTo>
                  <a:lnTo>
                    <a:pt x="0" y="57264"/>
                  </a:lnTo>
                  <a:lnTo>
                    <a:pt x="1575" y="109774"/>
                  </a:lnTo>
                  <a:lnTo>
                    <a:pt x="6332" y="163547"/>
                  </a:lnTo>
                  <a:lnTo>
                    <a:pt x="7741" y="218474"/>
                  </a:lnTo>
                  <a:lnTo>
                    <a:pt x="11278" y="280372"/>
                  </a:lnTo>
                  <a:lnTo>
                    <a:pt x="16616" y="332638"/>
                  </a:lnTo>
                  <a:lnTo>
                    <a:pt x="20204" y="361918"/>
                  </a:lnTo>
                  <a:lnTo>
                    <a:pt x="39920" y="41061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9854673" y="2232041"/>
              <a:ext cx="210571" cy="21058"/>
            </a:xfrm>
            <a:custGeom>
              <a:avLst/>
              <a:gdLst/>
              <a:ahLst/>
              <a:cxnLst/>
              <a:rect l="0" t="0" r="0" b="0"/>
              <a:pathLst>
                <a:path w="210571" h="21058">
                  <a:moveTo>
                    <a:pt x="210570" y="21057"/>
                  </a:moveTo>
                  <a:lnTo>
                    <a:pt x="155526" y="4269"/>
                  </a:lnTo>
                  <a:lnTo>
                    <a:pt x="104117" y="843"/>
                  </a:lnTo>
                  <a:lnTo>
                    <a:pt x="48903" y="167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0" name="Group 119"/>
          <p:cNvGrpSpPr/>
          <p:nvPr/>
        </p:nvGrpSpPr>
        <p:grpSpPr>
          <a:xfrm>
            <a:off x="2189927" y="1142017"/>
            <a:ext cx="355066" cy="665860"/>
            <a:chOff x="2189927" y="1142017"/>
            <a:chExt cx="355066" cy="665860"/>
          </a:xfrm>
        </p:grpSpPr>
        <p:sp>
          <p:nvSpPr>
            <p:cNvPr id="117" name="Freeform 116"/>
            <p:cNvSpPr/>
            <p:nvPr/>
          </p:nvSpPr>
          <p:spPr>
            <a:xfrm>
              <a:off x="2239281" y="1142017"/>
              <a:ext cx="226825" cy="170672"/>
            </a:xfrm>
            <a:custGeom>
              <a:avLst/>
              <a:gdLst/>
              <a:ahLst/>
              <a:cxnLst/>
              <a:rect l="0" t="0" r="0" b="0"/>
              <a:pathLst>
                <a:path w="226825" h="170672">
                  <a:moveTo>
                    <a:pt x="119102" y="5589"/>
                  </a:moveTo>
                  <a:lnTo>
                    <a:pt x="96745" y="0"/>
                  </a:lnTo>
                  <a:lnTo>
                    <a:pt x="76410" y="3495"/>
                  </a:lnTo>
                  <a:lnTo>
                    <a:pt x="48351" y="18616"/>
                  </a:lnTo>
                  <a:lnTo>
                    <a:pt x="25219" y="41034"/>
                  </a:lnTo>
                  <a:lnTo>
                    <a:pt x="6667" y="69903"/>
                  </a:lnTo>
                  <a:lnTo>
                    <a:pt x="2031" y="80051"/>
                  </a:lnTo>
                  <a:lnTo>
                    <a:pt x="0" y="100684"/>
                  </a:lnTo>
                  <a:lnTo>
                    <a:pt x="4167" y="121553"/>
                  </a:lnTo>
                  <a:lnTo>
                    <a:pt x="13817" y="142526"/>
                  </a:lnTo>
                  <a:lnTo>
                    <a:pt x="29025" y="157307"/>
                  </a:lnTo>
                  <a:lnTo>
                    <a:pt x="48652" y="166606"/>
                  </a:lnTo>
                  <a:lnTo>
                    <a:pt x="84840" y="170671"/>
                  </a:lnTo>
                  <a:lnTo>
                    <a:pt x="139806" y="159100"/>
                  </a:lnTo>
                  <a:lnTo>
                    <a:pt x="203299" y="133281"/>
                  </a:lnTo>
                  <a:lnTo>
                    <a:pt x="218134" y="117323"/>
                  </a:lnTo>
                  <a:lnTo>
                    <a:pt x="223728" y="108154"/>
                  </a:lnTo>
                  <a:lnTo>
                    <a:pt x="226824" y="85489"/>
                  </a:lnTo>
                  <a:lnTo>
                    <a:pt x="226011" y="72893"/>
                  </a:lnTo>
                  <a:lnTo>
                    <a:pt x="215750" y="52659"/>
                  </a:lnTo>
                  <a:lnTo>
                    <a:pt x="199491" y="37038"/>
                  </a:lnTo>
                  <a:lnTo>
                    <a:pt x="171777" y="22836"/>
                  </a:lnTo>
                  <a:lnTo>
                    <a:pt x="140159" y="1611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2189927" y="1431875"/>
              <a:ext cx="336913" cy="52644"/>
            </a:xfrm>
            <a:custGeom>
              <a:avLst/>
              <a:gdLst/>
              <a:ahLst/>
              <a:cxnLst/>
              <a:rect l="0" t="0" r="0" b="0"/>
              <a:pathLst>
                <a:path w="336913" h="52644">
                  <a:moveTo>
                    <a:pt x="336912" y="0"/>
                  </a:moveTo>
                  <a:lnTo>
                    <a:pt x="282767" y="11453"/>
                  </a:lnTo>
                  <a:lnTo>
                    <a:pt x="222231" y="19160"/>
                  </a:lnTo>
                  <a:lnTo>
                    <a:pt x="168420" y="27918"/>
                  </a:lnTo>
                  <a:lnTo>
                    <a:pt x="110130" y="33981"/>
                  </a:lnTo>
                  <a:lnTo>
                    <a:pt x="58539" y="40508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2298510" y="1605270"/>
              <a:ext cx="246483" cy="202607"/>
            </a:xfrm>
            <a:custGeom>
              <a:avLst/>
              <a:gdLst/>
              <a:ahLst/>
              <a:cxnLst/>
              <a:rect l="0" t="0" r="0" b="0"/>
              <a:pathLst>
                <a:path w="246483" h="202607">
                  <a:moveTo>
                    <a:pt x="133572" y="5590"/>
                  </a:moveTo>
                  <a:lnTo>
                    <a:pt x="116805" y="0"/>
                  </a:lnTo>
                  <a:lnTo>
                    <a:pt x="99214" y="3496"/>
                  </a:lnTo>
                  <a:lnTo>
                    <a:pt x="38573" y="29582"/>
                  </a:lnTo>
                  <a:lnTo>
                    <a:pt x="19991" y="43159"/>
                  </a:lnTo>
                  <a:lnTo>
                    <a:pt x="7832" y="60892"/>
                  </a:lnTo>
                  <a:lnTo>
                    <a:pt x="0" y="96195"/>
                  </a:lnTo>
                  <a:lnTo>
                    <a:pt x="3268" y="136291"/>
                  </a:lnTo>
                  <a:lnTo>
                    <a:pt x="17235" y="172218"/>
                  </a:lnTo>
                  <a:lnTo>
                    <a:pt x="32734" y="188051"/>
                  </a:lnTo>
                  <a:lnTo>
                    <a:pt x="41780" y="193911"/>
                  </a:lnTo>
                  <a:lnTo>
                    <a:pt x="76869" y="202159"/>
                  </a:lnTo>
                  <a:lnTo>
                    <a:pt x="136713" y="202606"/>
                  </a:lnTo>
                  <a:lnTo>
                    <a:pt x="195771" y="181822"/>
                  </a:lnTo>
                  <a:lnTo>
                    <a:pt x="222452" y="165171"/>
                  </a:lnTo>
                  <a:lnTo>
                    <a:pt x="234685" y="149045"/>
                  </a:lnTo>
                  <a:lnTo>
                    <a:pt x="242852" y="129009"/>
                  </a:lnTo>
                  <a:lnTo>
                    <a:pt x="246482" y="104506"/>
                  </a:lnTo>
                  <a:lnTo>
                    <a:pt x="241856" y="81138"/>
                  </a:lnTo>
                  <a:lnTo>
                    <a:pt x="226098" y="51371"/>
                  </a:lnTo>
                  <a:lnTo>
                    <a:pt x="212130" y="36466"/>
                  </a:lnTo>
                  <a:lnTo>
                    <a:pt x="164411" y="13440"/>
                  </a:lnTo>
                  <a:lnTo>
                    <a:pt x="123044" y="559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9" name="Group 128"/>
          <p:cNvGrpSpPr/>
          <p:nvPr/>
        </p:nvGrpSpPr>
        <p:grpSpPr>
          <a:xfrm>
            <a:off x="5388744" y="2987276"/>
            <a:ext cx="2142430" cy="590669"/>
            <a:chOff x="5388744" y="2987276"/>
            <a:chExt cx="2142430" cy="590669"/>
          </a:xfrm>
        </p:grpSpPr>
        <p:sp>
          <p:nvSpPr>
            <p:cNvPr id="121" name="Freeform 120"/>
            <p:cNvSpPr/>
            <p:nvPr/>
          </p:nvSpPr>
          <p:spPr>
            <a:xfrm>
              <a:off x="5388744" y="3000621"/>
              <a:ext cx="231639" cy="577324"/>
            </a:xfrm>
            <a:custGeom>
              <a:avLst/>
              <a:gdLst/>
              <a:ahLst/>
              <a:cxnLst/>
              <a:rect l="0" t="0" r="0" b="0"/>
              <a:pathLst>
                <a:path w="231639" h="577324">
                  <a:moveTo>
                    <a:pt x="86074" y="0"/>
                  </a:moveTo>
                  <a:lnTo>
                    <a:pt x="66946" y="53875"/>
                  </a:lnTo>
                  <a:lnTo>
                    <a:pt x="30645" y="115922"/>
                  </a:lnTo>
                  <a:lnTo>
                    <a:pt x="3834" y="162881"/>
                  </a:lnTo>
                  <a:lnTo>
                    <a:pt x="832" y="164740"/>
                  </a:lnTo>
                  <a:lnTo>
                    <a:pt x="0" y="162469"/>
                  </a:lnTo>
                  <a:lnTo>
                    <a:pt x="615" y="157446"/>
                  </a:lnTo>
                  <a:lnTo>
                    <a:pt x="12660" y="133609"/>
                  </a:lnTo>
                  <a:lnTo>
                    <a:pt x="59390" y="73703"/>
                  </a:lnTo>
                  <a:lnTo>
                    <a:pt x="87527" y="51344"/>
                  </a:lnTo>
                  <a:lnTo>
                    <a:pt x="107777" y="41147"/>
                  </a:lnTo>
                  <a:lnTo>
                    <a:pt x="131595" y="38955"/>
                  </a:lnTo>
                  <a:lnTo>
                    <a:pt x="155439" y="43050"/>
                  </a:lnTo>
                  <a:lnTo>
                    <a:pt x="173835" y="52669"/>
                  </a:lnTo>
                  <a:lnTo>
                    <a:pt x="179676" y="60849"/>
                  </a:lnTo>
                  <a:lnTo>
                    <a:pt x="186167" y="82416"/>
                  </a:lnTo>
                  <a:lnTo>
                    <a:pt x="189164" y="133220"/>
                  </a:lnTo>
                  <a:lnTo>
                    <a:pt x="176570" y="189032"/>
                  </a:lnTo>
                  <a:lnTo>
                    <a:pt x="160981" y="215367"/>
                  </a:lnTo>
                  <a:lnTo>
                    <a:pt x="145103" y="227520"/>
                  </a:lnTo>
                  <a:lnTo>
                    <a:pt x="85710" y="260657"/>
                  </a:lnTo>
                  <a:lnTo>
                    <a:pt x="63686" y="267926"/>
                  </a:lnTo>
                  <a:lnTo>
                    <a:pt x="38299" y="271157"/>
                  </a:lnTo>
                  <a:lnTo>
                    <a:pt x="31997" y="269678"/>
                  </a:lnTo>
                  <a:lnTo>
                    <a:pt x="30136" y="266354"/>
                  </a:lnTo>
                  <a:lnTo>
                    <a:pt x="31235" y="261797"/>
                  </a:lnTo>
                  <a:lnTo>
                    <a:pt x="36646" y="258759"/>
                  </a:lnTo>
                  <a:lnTo>
                    <a:pt x="91856" y="253484"/>
                  </a:lnTo>
                  <a:lnTo>
                    <a:pt x="148620" y="264242"/>
                  </a:lnTo>
                  <a:lnTo>
                    <a:pt x="168855" y="271859"/>
                  </a:lnTo>
                  <a:lnTo>
                    <a:pt x="208254" y="302494"/>
                  </a:lnTo>
                  <a:lnTo>
                    <a:pt x="224181" y="328664"/>
                  </a:lnTo>
                  <a:lnTo>
                    <a:pt x="231638" y="384589"/>
                  </a:lnTo>
                  <a:lnTo>
                    <a:pt x="229991" y="441910"/>
                  </a:lnTo>
                  <a:lnTo>
                    <a:pt x="215467" y="503944"/>
                  </a:lnTo>
                  <a:lnTo>
                    <a:pt x="208703" y="525792"/>
                  </a:lnTo>
                  <a:lnTo>
                    <a:pt x="202922" y="534192"/>
                  </a:lnTo>
                  <a:lnTo>
                    <a:pt x="176848" y="552773"/>
                  </a:lnTo>
                  <a:lnTo>
                    <a:pt x="140006" y="570237"/>
                  </a:lnTo>
                  <a:lnTo>
                    <a:pt x="85636" y="577323"/>
                  </a:lnTo>
                  <a:lnTo>
                    <a:pt x="58973" y="575953"/>
                  </a:lnTo>
                  <a:lnTo>
                    <a:pt x="1846" y="5580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5716974" y="353757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5981256" y="2987276"/>
              <a:ext cx="297934" cy="543050"/>
            </a:xfrm>
            <a:custGeom>
              <a:avLst/>
              <a:gdLst/>
              <a:ahLst/>
              <a:cxnLst/>
              <a:rect l="0" t="0" r="0" b="0"/>
              <a:pathLst>
                <a:path w="297934" h="543050">
                  <a:moveTo>
                    <a:pt x="9459" y="118630"/>
                  </a:moveTo>
                  <a:lnTo>
                    <a:pt x="17792" y="172775"/>
                  </a:lnTo>
                  <a:lnTo>
                    <a:pt x="25143" y="233311"/>
                  </a:lnTo>
                  <a:lnTo>
                    <a:pt x="28924" y="284281"/>
                  </a:lnTo>
                  <a:lnTo>
                    <a:pt x="37437" y="339435"/>
                  </a:lnTo>
                  <a:lnTo>
                    <a:pt x="38805" y="387345"/>
                  </a:lnTo>
                  <a:lnTo>
                    <a:pt x="33492" y="437416"/>
                  </a:lnTo>
                  <a:lnTo>
                    <a:pt x="27984" y="496848"/>
                  </a:lnTo>
                  <a:lnTo>
                    <a:pt x="25319" y="511156"/>
                  </a:lnTo>
                  <a:lnTo>
                    <a:pt x="23542" y="514845"/>
                  </a:lnTo>
                  <a:lnTo>
                    <a:pt x="22357" y="511455"/>
                  </a:lnTo>
                  <a:lnTo>
                    <a:pt x="13064" y="455540"/>
                  </a:lnTo>
                  <a:lnTo>
                    <a:pt x="9357" y="407838"/>
                  </a:lnTo>
                  <a:lnTo>
                    <a:pt x="2539" y="356660"/>
                  </a:lnTo>
                  <a:lnTo>
                    <a:pt x="0" y="304451"/>
                  </a:lnTo>
                  <a:lnTo>
                    <a:pt x="417" y="253107"/>
                  </a:lnTo>
                  <a:lnTo>
                    <a:pt x="7326" y="193244"/>
                  </a:lnTo>
                  <a:lnTo>
                    <a:pt x="14627" y="136358"/>
                  </a:lnTo>
                  <a:lnTo>
                    <a:pt x="27334" y="80061"/>
                  </a:lnTo>
                  <a:lnTo>
                    <a:pt x="38802" y="40262"/>
                  </a:lnTo>
                  <a:lnTo>
                    <a:pt x="50186" y="21019"/>
                  </a:lnTo>
                  <a:lnTo>
                    <a:pt x="66164" y="7787"/>
                  </a:lnTo>
                  <a:lnTo>
                    <a:pt x="75338" y="2621"/>
                  </a:lnTo>
                  <a:lnTo>
                    <a:pt x="94891" y="0"/>
                  </a:lnTo>
                  <a:lnTo>
                    <a:pt x="116449" y="3905"/>
                  </a:lnTo>
                  <a:lnTo>
                    <a:pt x="141628" y="13439"/>
                  </a:lnTo>
                  <a:lnTo>
                    <a:pt x="162177" y="28594"/>
                  </a:lnTo>
                  <a:lnTo>
                    <a:pt x="216214" y="88785"/>
                  </a:lnTo>
                  <a:lnTo>
                    <a:pt x="231897" y="119146"/>
                  </a:lnTo>
                  <a:lnTo>
                    <a:pt x="233882" y="139916"/>
                  </a:lnTo>
                  <a:lnTo>
                    <a:pt x="225625" y="181847"/>
                  </a:lnTo>
                  <a:lnTo>
                    <a:pt x="210509" y="213400"/>
                  </a:lnTo>
                  <a:lnTo>
                    <a:pt x="161612" y="261905"/>
                  </a:lnTo>
                  <a:lnTo>
                    <a:pt x="103709" y="295515"/>
                  </a:lnTo>
                  <a:lnTo>
                    <a:pt x="72479" y="309990"/>
                  </a:lnTo>
                  <a:lnTo>
                    <a:pt x="67850" y="309375"/>
                  </a:lnTo>
                  <a:lnTo>
                    <a:pt x="67104" y="305455"/>
                  </a:lnTo>
                  <a:lnTo>
                    <a:pt x="68946" y="299332"/>
                  </a:lnTo>
                  <a:lnTo>
                    <a:pt x="76023" y="295250"/>
                  </a:lnTo>
                  <a:lnTo>
                    <a:pt x="126289" y="288699"/>
                  </a:lnTo>
                  <a:lnTo>
                    <a:pt x="164568" y="290683"/>
                  </a:lnTo>
                  <a:lnTo>
                    <a:pt x="225724" y="306278"/>
                  </a:lnTo>
                  <a:lnTo>
                    <a:pt x="244397" y="317452"/>
                  </a:lnTo>
                  <a:lnTo>
                    <a:pt x="268063" y="342487"/>
                  </a:lnTo>
                  <a:lnTo>
                    <a:pt x="288615" y="383558"/>
                  </a:lnTo>
                  <a:lnTo>
                    <a:pt x="297933" y="420826"/>
                  </a:lnTo>
                  <a:lnTo>
                    <a:pt x="296377" y="443622"/>
                  </a:lnTo>
                  <a:lnTo>
                    <a:pt x="283334" y="476187"/>
                  </a:lnTo>
                  <a:lnTo>
                    <a:pt x="264653" y="502473"/>
                  </a:lnTo>
                  <a:lnTo>
                    <a:pt x="238710" y="525080"/>
                  </a:lnTo>
                  <a:lnTo>
                    <a:pt x="203207" y="541007"/>
                  </a:lnTo>
                  <a:lnTo>
                    <a:pt x="176677" y="543049"/>
                  </a:lnTo>
                  <a:lnTo>
                    <a:pt x="121518" y="534829"/>
                  </a:lnTo>
                  <a:lnTo>
                    <a:pt x="72798" y="519601"/>
                  </a:lnTo>
                  <a:lnTo>
                    <a:pt x="19987" y="4871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6300121" y="3337533"/>
              <a:ext cx="263079" cy="207172"/>
            </a:xfrm>
            <a:custGeom>
              <a:avLst/>
              <a:gdLst/>
              <a:ahLst/>
              <a:cxnLst/>
              <a:rect l="0" t="0" r="0" b="0"/>
              <a:pathLst>
                <a:path w="263079" h="207172">
                  <a:moveTo>
                    <a:pt x="143319" y="31586"/>
                  </a:moveTo>
                  <a:lnTo>
                    <a:pt x="126551" y="25996"/>
                  </a:lnTo>
                  <a:lnTo>
                    <a:pt x="93767" y="28110"/>
                  </a:lnTo>
                  <a:lnTo>
                    <a:pt x="50343" y="40475"/>
                  </a:lnTo>
                  <a:lnTo>
                    <a:pt x="25563" y="58916"/>
                  </a:lnTo>
                  <a:lnTo>
                    <a:pt x="10655" y="76488"/>
                  </a:lnTo>
                  <a:lnTo>
                    <a:pt x="2469" y="99115"/>
                  </a:lnTo>
                  <a:lnTo>
                    <a:pt x="0" y="123600"/>
                  </a:lnTo>
                  <a:lnTo>
                    <a:pt x="2802" y="146181"/>
                  </a:lnTo>
                  <a:lnTo>
                    <a:pt x="16547" y="178624"/>
                  </a:lnTo>
                  <a:lnTo>
                    <a:pt x="31994" y="193642"/>
                  </a:lnTo>
                  <a:lnTo>
                    <a:pt x="51727" y="203047"/>
                  </a:lnTo>
                  <a:lnTo>
                    <a:pt x="87975" y="207171"/>
                  </a:lnTo>
                  <a:lnTo>
                    <a:pt x="148552" y="195623"/>
                  </a:lnTo>
                  <a:lnTo>
                    <a:pt x="207489" y="160741"/>
                  </a:lnTo>
                  <a:lnTo>
                    <a:pt x="232782" y="140174"/>
                  </a:lnTo>
                  <a:lnTo>
                    <a:pt x="249505" y="113673"/>
                  </a:lnTo>
                  <a:lnTo>
                    <a:pt x="261869" y="83594"/>
                  </a:lnTo>
                  <a:lnTo>
                    <a:pt x="263078" y="62890"/>
                  </a:lnTo>
                  <a:lnTo>
                    <a:pt x="261763" y="52455"/>
                  </a:lnTo>
                  <a:lnTo>
                    <a:pt x="250943" y="34622"/>
                  </a:lnTo>
                  <a:lnTo>
                    <a:pt x="234436" y="20067"/>
                  </a:lnTo>
                  <a:lnTo>
                    <a:pt x="215401" y="9699"/>
                  </a:lnTo>
                  <a:lnTo>
                    <a:pt x="153848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6611896" y="3299866"/>
              <a:ext cx="126343" cy="210355"/>
            </a:xfrm>
            <a:custGeom>
              <a:avLst/>
              <a:gdLst/>
              <a:ahLst/>
              <a:cxnLst/>
              <a:rect l="0" t="0" r="0" b="0"/>
              <a:pathLst>
                <a:path w="126343" h="210355">
                  <a:moveTo>
                    <a:pt x="0" y="79781"/>
                  </a:moveTo>
                  <a:lnTo>
                    <a:pt x="17958" y="135996"/>
                  </a:lnTo>
                  <a:lnTo>
                    <a:pt x="31667" y="191448"/>
                  </a:lnTo>
                  <a:lnTo>
                    <a:pt x="35150" y="203358"/>
                  </a:lnTo>
                  <a:lnTo>
                    <a:pt x="35131" y="208960"/>
                  </a:lnTo>
                  <a:lnTo>
                    <a:pt x="32780" y="210354"/>
                  </a:lnTo>
                  <a:lnTo>
                    <a:pt x="28872" y="208944"/>
                  </a:lnTo>
                  <a:lnTo>
                    <a:pt x="21411" y="194898"/>
                  </a:lnTo>
                  <a:lnTo>
                    <a:pt x="13753" y="160684"/>
                  </a:lnTo>
                  <a:lnTo>
                    <a:pt x="3718" y="100617"/>
                  </a:lnTo>
                  <a:lnTo>
                    <a:pt x="1652" y="74614"/>
                  </a:lnTo>
                  <a:lnTo>
                    <a:pt x="6973" y="50579"/>
                  </a:lnTo>
                  <a:lnTo>
                    <a:pt x="18307" y="29367"/>
                  </a:lnTo>
                  <a:lnTo>
                    <a:pt x="35042" y="12142"/>
                  </a:lnTo>
                  <a:lnTo>
                    <a:pt x="57299" y="2926"/>
                  </a:lnTo>
                  <a:lnTo>
                    <a:pt x="81618" y="0"/>
                  </a:lnTo>
                  <a:lnTo>
                    <a:pt x="126342" y="608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6811938" y="3284891"/>
              <a:ext cx="105285" cy="221339"/>
            </a:xfrm>
            <a:custGeom>
              <a:avLst/>
              <a:gdLst/>
              <a:ahLst/>
              <a:cxnLst/>
              <a:rect l="0" t="0" r="0" b="0"/>
              <a:pathLst>
                <a:path w="105285" h="221339">
                  <a:moveTo>
                    <a:pt x="0" y="94756"/>
                  </a:moveTo>
                  <a:lnTo>
                    <a:pt x="17959" y="158184"/>
                  </a:lnTo>
                  <a:lnTo>
                    <a:pt x="36301" y="221338"/>
                  </a:lnTo>
                  <a:lnTo>
                    <a:pt x="35899" y="221258"/>
                  </a:lnTo>
                  <a:lnTo>
                    <a:pt x="34461" y="217695"/>
                  </a:lnTo>
                  <a:lnTo>
                    <a:pt x="28844" y="160483"/>
                  </a:lnTo>
                  <a:lnTo>
                    <a:pt x="14846" y="104452"/>
                  </a:lnTo>
                  <a:lnTo>
                    <a:pt x="12447" y="78788"/>
                  </a:lnTo>
                  <a:lnTo>
                    <a:pt x="17620" y="54904"/>
                  </a:lnTo>
                  <a:lnTo>
                    <a:pt x="22275" y="43622"/>
                  </a:lnTo>
                  <a:lnTo>
                    <a:pt x="36806" y="27966"/>
                  </a:lnTo>
                  <a:lnTo>
                    <a:pt x="74730" y="8383"/>
                  </a:lnTo>
                  <a:lnTo>
                    <a:pt x="105284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6983352" y="3337533"/>
              <a:ext cx="179093" cy="171261"/>
            </a:xfrm>
            <a:custGeom>
              <a:avLst/>
              <a:gdLst/>
              <a:ahLst/>
              <a:cxnLst/>
              <a:rect l="0" t="0" r="0" b="0"/>
              <a:pathLst>
                <a:path w="179093" h="171261">
                  <a:moveTo>
                    <a:pt x="102327" y="10529"/>
                  </a:moveTo>
                  <a:lnTo>
                    <a:pt x="85559" y="4940"/>
                  </a:lnTo>
                  <a:lnTo>
                    <a:pt x="52775" y="7053"/>
                  </a:lnTo>
                  <a:lnTo>
                    <a:pt x="33121" y="18343"/>
                  </a:lnTo>
                  <a:lnTo>
                    <a:pt x="17756" y="35059"/>
                  </a:lnTo>
                  <a:lnTo>
                    <a:pt x="7028" y="54186"/>
                  </a:lnTo>
                  <a:lnTo>
                    <a:pt x="0" y="90275"/>
                  </a:lnTo>
                  <a:lnTo>
                    <a:pt x="4596" y="113822"/>
                  </a:lnTo>
                  <a:lnTo>
                    <a:pt x="20336" y="143689"/>
                  </a:lnTo>
                  <a:lnTo>
                    <a:pt x="26610" y="151945"/>
                  </a:lnTo>
                  <a:lnTo>
                    <a:pt x="49176" y="164238"/>
                  </a:lnTo>
                  <a:lnTo>
                    <a:pt x="76365" y="171260"/>
                  </a:lnTo>
                  <a:lnTo>
                    <a:pt x="100146" y="170483"/>
                  </a:lnTo>
                  <a:lnTo>
                    <a:pt x="133267" y="157878"/>
                  </a:lnTo>
                  <a:lnTo>
                    <a:pt x="159717" y="139326"/>
                  </a:lnTo>
                  <a:lnTo>
                    <a:pt x="176783" y="113421"/>
                  </a:lnTo>
                  <a:lnTo>
                    <a:pt x="179092" y="93693"/>
                  </a:lnTo>
                  <a:lnTo>
                    <a:pt x="171042" y="52432"/>
                  </a:lnTo>
                  <a:lnTo>
                    <a:pt x="155962" y="26584"/>
                  </a:lnTo>
                  <a:lnTo>
                    <a:pt x="140203" y="14545"/>
                  </a:lnTo>
                  <a:lnTo>
                    <a:pt x="102327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7195903" y="3284891"/>
              <a:ext cx="335271" cy="209301"/>
            </a:xfrm>
            <a:custGeom>
              <a:avLst/>
              <a:gdLst/>
              <a:ahLst/>
              <a:cxnLst/>
              <a:rect l="0" t="0" r="0" b="0"/>
              <a:pathLst>
                <a:path w="335271" h="209301">
                  <a:moveTo>
                    <a:pt x="5589" y="31585"/>
                  </a:moveTo>
                  <a:lnTo>
                    <a:pt x="0" y="48353"/>
                  </a:lnTo>
                  <a:lnTo>
                    <a:pt x="375" y="65944"/>
                  </a:lnTo>
                  <a:lnTo>
                    <a:pt x="13308" y="123414"/>
                  </a:lnTo>
                  <a:lnTo>
                    <a:pt x="24514" y="155890"/>
                  </a:lnTo>
                  <a:lnTo>
                    <a:pt x="35837" y="173009"/>
                  </a:lnTo>
                  <a:lnTo>
                    <a:pt x="43302" y="177341"/>
                  </a:lnTo>
                  <a:lnTo>
                    <a:pt x="60955" y="179034"/>
                  </a:lnTo>
                  <a:lnTo>
                    <a:pt x="77380" y="172767"/>
                  </a:lnTo>
                  <a:lnTo>
                    <a:pt x="85035" y="167821"/>
                  </a:lnTo>
                  <a:lnTo>
                    <a:pt x="96660" y="152966"/>
                  </a:lnTo>
                  <a:lnTo>
                    <a:pt x="113656" y="114833"/>
                  </a:lnTo>
                  <a:lnTo>
                    <a:pt x="117407" y="112820"/>
                  </a:lnTo>
                  <a:lnTo>
                    <a:pt x="121079" y="116158"/>
                  </a:lnTo>
                  <a:lnTo>
                    <a:pt x="151539" y="174031"/>
                  </a:lnTo>
                  <a:lnTo>
                    <a:pt x="171145" y="196104"/>
                  </a:lnTo>
                  <a:lnTo>
                    <a:pt x="191084" y="204140"/>
                  </a:lnTo>
                  <a:lnTo>
                    <a:pt x="242011" y="209300"/>
                  </a:lnTo>
                  <a:lnTo>
                    <a:pt x="263134" y="203766"/>
                  </a:lnTo>
                  <a:lnTo>
                    <a:pt x="295758" y="181150"/>
                  </a:lnTo>
                  <a:lnTo>
                    <a:pt x="312013" y="155450"/>
                  </a:lnTo>
                  <a:lnTo>
                    <a:pt x="335270" y="94539"/>
                  </a:lnTo>
                  <a:lnTo>
                    <a:pt x="333837" y="39298"/>
                  </a:lnTo>
                  <a:lnTo>
                    <a:pt x="331973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2" name="Group 131"/>
          <p:cNvGrpSpPr/>
          <p:nvPr/>
        </p:nvGrpSpPr>
        <p:grpSpPr>
          <a:xfrm>
            <a:off x="1347647" y="1068751"/>
            <a:ext cx="568540" cy="784265"/>
            <a:chOff x="1347647" y="1068751"/>
            <a:chExt cx="568540" cy="784265"/>
          </a:xfrm>
        </p:grpSpPr>
        <p:sp>
          <p:nvSpPr>
            <p:cNvPr id="130" name="Freeform 129"/>
            <p:cNvSpPr/>
            <p:nvPr/>
          </p:nvSpPr>
          <p:spPr>
            <a:xfrm>
              <a:off x="1558217" y="1273948"/>
              <a:ext cx="357970" cy="579068"/>
            </a:xfrm>
            <a:custGeom>
              <a:avLst/>
              <a:gdLst/>
              <a:ahLst/>
              <a:cxnLst/>
              <a:rect l="0" t="0" r="0" b="0"/>
              <a:pathLst>
                <a:path w="357970" h="579068">
                  <a:moveTo>
                    <a:pt x="357969" y="0"/>
                  </a:moveTo>
                  <a:lnTo>
                    <a:pt x="312188" y="57234"/>
                  </a:lnTo>
                  <a:lnTo>
                    <a:pt x="278606" y="115290"/>
                  </a:lnTo>
                  <a:lnTo>
                    <a:pt x="251006" y="165831"/>
                  </a:lnTo>
                  <a:lnTo>
                    <a:pt x="220601" y="217851"/>
                  </a:lnTo>
                  <a:lnTo>
                    <a:pt x="182963" y="274122"/>
                  </a:lnTo>
                  <a:lnTo>
                    <a:pt x="160143" y="327108"/>
                  </a:lnTo>
                  <a:lnTo>
                    <a:pt x="140341" y="378259"/>
                  </a:lnTo>
                  <a:lnTo>
                    <a:pt x="115113" y="432210"/>
                  </a:lnTo>
                  <a:lnTo>
                    <a:pt x="87599" y="487927"/>
                  </a:lnTo>
                  <a:lnTo>
                    <a:pt x="45612" y="548338"/>
                  </a:lnTo>
                  <a:lnTo>
                    <a:pt x="28461" y="562680"/>
                  </a:lnTo>
                  <a:lnTo>
                    <a:pt x="0" y="57906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1347647" y="1068751"/>
              <a:ext cx="183873" cy="268369"/>
            </a:xfrm>
            <a:custGeom>
              <a:avLst/>
              <a:gdLst/>
              <a:ahLst/>
              <a:cxnLst/>
              <a:rect l="0" t="0" r="0" b="0"/>
              <a:pathLst>
                <a:path w="183873" h="268369">
                  <a:moveTo>
                    <a:pt x="0" y="15684"/>
                  </a:moveTo>
                  <a:lnTo>
                    <a:pt x="58617" y="15684"/>
                  </a:lnTo>
                  <a:lnTo>
                    <a:pt x="118333" y="7351"/>
                  </a:lnTo>
                  <a:lnTo>
                    <a:pt x="166874" y="0"/>
                  </a:lnTo>
                  <a:lnTo>
                    <a:pt x="174421" y="4058"/>
                  </a:lnTo>
                  <a:lnTo>
                    <a:pt x="179452" y="12613"/>
                  </a:lnTo>
                  <a:lnTo>
                    <a:pt x="183872" y="35376"/>
                  </a:lnTo>
                  <a:lnTo>
                    <a:pt x="177177" y="78585"/>
                  </a:lnTo>
                  <a:lnTo>
                    <a:pt x="153964" y="138697"/>
                  </a:lnTo>
                  <a:lnTo>
                    <a:pt x="133763" y="194230"/>
                  </a:lnTo>
                  <a:lnTo>
                    <a:pt x="115867" y="244133"/>
                  </a:lnTo>
                  <a:lnTo>
                    <a:pt x="105285" y="26836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8" name="Group 137"/>
          <p:cNvGrpSpPr/>
          <p:nvPr/>
        </p:nvGrpSpPr>
        <p:grpSpPr>
          <a:xfrm>
            <a:off x="2684766" y="1070644"/>
            <a:ext cx="568540" cy="644220"/>
            <a:chOff x="2684766" y="1070644"/>
            <a:chExt cx="568540" cy="644220"/>
          </a:xfrm>
        </p:grpSpPr>
        <p:sp>
          <p:nvSpPr>
            <p:cNvPr id="133" name="Freeform 132"/>
            <p:cNvSpPr/>
            <p:nvPr/>
          </p:nvSpPr>
          <p:spPr>
            <a:xfrm>
              <a:off x="2768994" y="1379233"/>
              <a:ext cx="10530" cy="136871"/>
            </a:xfrm>
            <a:custGeom>
              <a:avLst/>
              <a:gdLst/>
              <a:ahLst/>
              <a:cxnLst/>
              <a:rect l="0" t="0" r="0" b="0"/>
              <a:pathLst>
                <a:path w="10530" h="136871">
                  <a:moveTo>
                    <a:pt x="10529" y="0"/>
                  </a:moveTo>
                  <a:lnTo>
                    <a:pt x="4940" y="16767"/>
                  </a:lnTo>
                  <a:lnTo>
                    <a:pt x="5315" y="34358"/>
                  </a:lnTo>
                  <a:lnTo>
                    <a:pt x="9499" y="79836"/>
                  </a:lnTo>
                  <a:lnTo>
                    <a:pt x="0" y="1368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2684766" y="1442404"/>
              <a:ext cx="157929" cy="10529"/>
            </a:xfrm>
            <a:custGeom>
              <a:avLst/>
              <a:gdLst/>
              <a:ahLst/>
              <a:cxnLst/>
              <a:rect l="0" t="0" r="0" b="0"/>
              <a:pathLst>
                <a:path w="157929" h="10529">
                  <a:moveTo>
                    <a:pt x="157928" y="0"/>
                  </a:moveTo>
                  <a:lnTo>
                    <a:pt x="99311" y="0"/>
                  </a:lnTo>
                  <a:lnTo>
                    <a:pt x="46307" y="1169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2979564" y="1070644"/>
              <a:ext cx="184765" cy="248672"/>
            </a:xfrm>
            <a:custGeom>
              <a:avLst/>
              <a:gdLst/>
              <a:ahLst/>
              <a:cxnLst/>
              <a:rect l="0" t="0" r="0" b="0"/>
              <a:pathLst>
                <a:path w="184765" h="248672">
                  <a:moveTo>
                    <a:pt x="0" y="34848"/>
                  </a:moveTo>
                  <a:lnTo>
                    <a:pt x="5590" y="18080"/>
                  </a:lnTo>
                  <a:lnTo>
                    <a:pt x="17692" y="6728"/>
                  </a:lnTo>
                  <a:lnTo>
                    <a:pt x="25833" y="2064"/>
                  </a:lnTo>
                  <a:lnTo>
                    <a:pt x="44237" y="0"/>
                  </a:lnTo>
                  <a:lnTo>
                    <a:pt x="84647" y="8207"/>
                  </a:lnTo>
                  <a:lnTo>
                    <a:pt x="92697" y="13578"/>
                  </a:lnTo>
                  <a:lnTo>
                    <a:pt x="104760" y="28904"/>
                  </a:lnTo>
                  <a:lnTo>
                    <a:pt x="106105" y="37904"/>
                  </a:lnTo>
                  <a:lnTo>
                    <a:pt x="101360" y="57263"/>
                  </a:lnTo>
                  <a:lnTo>
                    <a:pt x="85535" y="82304"/>
                  </a:lnTo>
                  <a:lnTo>
                    <a:pt x="69601" y="94154"/>
                  </a:lnTo>
                  <a:lnTo>
                    <a:pt x="57840" y="100980"/>
                  </a:lnTo>
                  <a:lnTo>
                    <a:pt x="59617" y="101163"/>
                  </a:lnTo>
                  <a:lnTo>
                    <a:pt x="64312" y="100115"/>
                  </a:lnTo>
                  <a:lnTo>
                    <a:pt x="106822" y="109748"/>
                  </a:lnTo>
                  <a:lnTo>
                    <a:pt x="147703" y="128412"/>
                  </a:lnTo>
                  <a:lnTo>
                    <a:pt x="173486" y="147838"/>
                  </a:lnTo>
                  <a:lnTo>
                    <a:pt x="182390" y="167734"/>
                  </a:lnTo>
                  <a:lnTo>
                    <a:pt x="184764" y="179591"/>
                  </a:lnTo>
                  <a:lnTo>
                    <a:pt x="184008" y="189835"/>
                  </a:lnTo>
                  <a:lnTo>
                    <a:pt x="176928" y="207456"/>
                  </a:lnTo>
                  <a:lnTo>
                    <a:pt x="159788" y="230530"/>
                  </a:lnTo>
                  <a:lnTo>
                    <a:pt x="134302" y="246596"/>
                  </a:lnTo>
                  <a:lnTo>
                    <a:pt x="114672" y="248671"/>
                  </a:lnTo>
                  <a:lnTo>
                    <a:pt x="58782" y="237370"/>
                  </a:lnTo>
                  <a:lnTo>
                    <a:pt x="42114" y="23488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2926922" y="1358176"/>
              <a:ext cx="326384" cy="21058"/>
            </a:xfrm>
            <a:custGeom>
              <a:avLst/>
              <a:gdLst/>
              <a:ahLst/>
              <a:cxnLst/>
              <a:rect l="0" t="0" r="0" b="0"/>
              <a:pathLst>
                <a:path w="326384" h="21058">
                  <a:moveTo>
                    <a:pt x="326383" y="21057"/>
                  </a:moveTo>
                  <a:lnTo>
                    <a:pt x="267766" y="21057"/>
                  </a:lnTo>
                  <a:lnTo>
                    <a:pt x="208050" y="12724"/>
                  </a:lnTo>
                  <a:lnTo>
                    <a:pt x="153920" y="10962"/>
                  </a:lnTo>
                  <a:lnTo>
                    <a:pt x="98167" y="10614"/>
                  </a:lnTo>
                  <a:lnTo>
                    <a:pt x="42095" y="742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3011150" y="1449670"/>
              <a:ext cx="192737" cy="265194"/>
            </a:xfrm>
            <a:custGeom>
              <a:avLst/>
              <a:gdLst/>
              <a:ahLst/>
              <a:cxnLst/>
              <a:rect l="0" t="0" r="0" b="0"/>
              <a:pathLst>
                <a:path w="192737" h="265194">
                  <a:moveTo>
                    <a:pt x="10528" y="34848"/>
                  </a:moveTo>
                  <a:lnTo>
                    <a:pt x="16117" y="18080"/>
                  </a:lnTo>
                  <a:lnTo>
                    <a:pt x="28220" y="6728"/>
                  </a:lnTo>
                  <a:lnTo>
                    <a:pt x="36361" y="2064"/>
                  </a:lnTo>
                  <a:lnTo>
                    <a:pt x="57885" y="0"/>
                  </a:lnTo>
                  <a:lnTo>
                    <a:pt x="80709" y="4152"/>
                  </a:lnTo>
                  <a:lnTo>
                    <a:pt x="98651" y="13796"/>
                  </a:lnTo>
                  <a:lnTo>
                    <a:pt x="104372" y="21983"/>
                  </a:lnTo>
                  <a:lnTo>
                    <a:pt x="110728" y="43558"/>
                  </a:lnTo>
                  <a:lnTo>
                    <a:pt x="108717" y="76423"/>
                  </a:lnTo>
                  <a:lnTo>
                    <a:pt x="97452" y="94660"/>
                  </a:lnTo>
                  <a:lnTo>
                    <a:pt x="89534" y="102798"/>
                  </a:lnTo>
                  <a:lnTo>
                    <a:pt x="68259" y="111841"/>
                  </a:lnTo>
                  <a:lnTo>
                    <a:pt x="51394" y="114691"/>
                  </a:lnTo>
                  <a:lnTo>
                    <a:pt x="51810" y="113813"/>
                  </a:lnTo>
                  <a:lnTo>
                    <a:pt x="55597" y="112058"/>
                  </a:lnTo>
                  <a:lnTo>
                    <a:pt x="83284" y="109587"/>
                  </a:lnTo>
                  <a:lnTo>
                    <a:pt x="121123" y="114445"/>
                  </a:lnTo>
                  <a:lnTo>
                    <a:pt x="141960" y="123257"/>
                  </a:lnTo>
                  <a:lnTo>
                    <a:pt x="174400" y="147978"/>
                  </a:lnTo>
                  <a:lnTo>
                    <a:pt x="190624" y="174043"/>
                  </a:lnTo>
                  <a:lnTo>
                    <a:pt x="192736" y="193808"/>
                  </a:lnTo>
                  <a:lnTo>
                    <a:pt x="188606" y="213121"/>
                  </a:lnTo>
                  <a:lnTo>
                    <a:pt x="178971" y="229504"/>
                  </a:lnTo>
                  <a:lnTo>
                    <a:pt x="154804" y="251881"/>
                  </a:lnTo>
                  <a:lnTo>
                    <a:pt x="132363" y="259989"/>
                  </a:lnTo>
                  <a:lnTo>
                    <a:pt x="79828" y="265193"/>
                  </a:lnTo>
                  <a:lnTo>
                    <a:pt x="55366" y="259666"/>
                  </a:lnTo>
                  <a:lnTo>
                    <a:pt x="0" y="23488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39" name="Freeform 138"/>
          <p:cNvSpPr/>
          <p:nvPr/>
        </p:nvSpPr>
        <p:spPr>
          <a:xfrm>
            <a:off x="7569989" y="3463875"/>
            <a:ext cx="10530" cy="1"/>
          </a:xfrm>
          <a:custGeom>
            <a:avLst/>
            <a:gdLst/>
            <a:ahLst/>
            <a:cxnLst/>
            <a:rect l="0" t="0" r="0" b="0"/>
            <a:pathLst>
              <a:path w="10530" h="1">
                <a:moveTo>
                  <a:pt x="10529" y="0"/>
                </a:move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47" name="Group 146"/>
          <p:cNvGrpSpPr/>
          <p:nvPr/>
        </p:nvGrpSpPr>
        <p:grpSpPr>
          <a:xfrm>
            <a:off x="8064958" y="2842694"/>
            <a:ext cx="1737074" cy="624310"/>
            <a:chOff x="8064958" y="2842694"/>
            <a:chExt cx="1737074" cy="624310"/>
          </a:xfrm>
        </p:grpSpPr>
        <p:sp>
          <p:nvSpPr>
            <p:cNvPr id="140" name="Freeform 139"/>
            <p:cNvSpPr/>
            <p:nvPr/>
          </p:nvSpPr>
          <p:spPr>
            <a:xfrm>
              <a:off x="8064958" y="2842694"/>
              <a:ext cx="347163" cy="624310"/>
            </a:xfrm>
            <a:custGeom>
              <a:avLst/>
              <a:gdLst/>
              <a:ahLst/>
              <a:cxnLst/>
              <a:rect l="0" t="0" r="0" b="0"/>
              <a:pathLst>
                <a:path w="347163" h="624310">
                  <a:moveTo>
                    <a:pt x="31457" y="52642"/>
                  </a:moveTo>
                  <a:lnTo>
                    <a:pt x="23123" y="90120"/>
                  </a:lnTo>
                  <a:lnTo>
                    <a:pt x="13981" y="147958"/>
                  </a:lnTo>
                  <a:lnTo>
                    <a:pt x="11107" y="200845"/>
                  </a:lnTo>
                  <a:lnTo>
                    <a:pt x="10539" y="256352"/>
                  </a:lnTo>
                  <a:lnTo>
                    <a:pt x="3192" y="313547"/>
                  </a:lnTo>
                  <a:lnTo>
                    <a:pt x="527" y="376837"/>
                  </a:lnTo>
                  <a:lnTo>
                    <a:pt x="0" y="440335"/>
                  </a:lnTo>
                  <a:lnTo>
                    <a:pt x="8301" y="493562"/>
                  </a:lnTo>
                  <a:lnTo>
                    <a:pt x="19007" y="531765"/>
                  </a:lnTo>
                  <a:lnTo>
                    <a:pt x="56471" y="589049"/>
                  </a:lnTo>
                  <a:lnTo>
                    <a:pt x="78382" y="611790"/>
                  </a:lnTo>
                  <a:lnTo>
                    <a:pt x="96766" y="622077"/>
                  </a:lnTo>
                  <a:lnTo>
                    <a:pt x="116635" y="624309"/>
                  </a:lnTo>
                  <a:lnTo>
                    <a:pt x="138334" y="620232"/>
                  </a:lnTo>
                  <a:lnTo>
                    <a:pt x="174518" y="604782"/>
                  </a:lnTo>
                  <a:lnTo>
                    <a:pt x="231039" y="557872"/>
                  </a:lnTo>
                  <a:lnTo>
                    <a:pt x="280603" y="503280"/>
                  </a:lnTo>
                  <a:lnTo>
                    <a:pt x="313677" y="442014"/>
                  </a:lnTo>
                  <a:lnTo>
                    <a:pt x="331006" y="384406"/>
                  </a:lnTo>
                  <a:lnTo>
                    <a:pt x="338761" y="329872"/>
                  </a:lnTo>
                  <a:lnTo>
                    <a:pt x="345622" y="279369"/>
                  </a:lnTo>
                  <a:lnTo>
                    <a:pt x="346810" y="232645"/>
                  </a:lnTo>
                  <a:lnTo>
                    <a:pt x="347162" y="176166"/>
                  </a:lnTo>
                  <a:lnTo>
                    <a:pt x="341678" y="120568"/>
                  </a:lnTo>
                  <a:lnTo>
                    <a:pt x="336580" y="58954"/>
                  </a:lnTo>
                  <a:lnTo>
                    <a:pt x="326254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8494763" y="3105906"/>
              <a:ext cx="177833" cy="266126"/>
            </a:xfrm>
            <a:custGeom>
              <a:avLst/>
              <a:gdLst/>
              <a:ahLst/>
              <a:cxnLst/>
              <a:rect l="0" t="0" r="0" b="0"/>
              <a:pathLst>
                <a:path w="177833" h="266126">
                  <a:moveTo>
                    <a:pt x="96490" y="0"/>
                  </a:moveTo>
                  <a:lnTo>
                    <a:pt x="53798" y="3120"/>
                  </a:lnTo>
                  <a:lnTo>
                    <a:pt x="43463" y="5590"/>
                  </a:lnTo>
                  <a:lnTo>
                    <a:pt x="25740" y="17692"/>
                  </a:lnTo>
                  <a:lnTo>
                    <a:pt x="11234" y="34770"/>
                  </a:lnTo>
                  <a:lnTo>
                    <a:pt x="887" y="54058"/>
                  </a:lnTo>
                  <a:lnTo>
                    <a:pt x="0" y="62945"/>
                  </a:lnTo>
                  <a:lnTo>
                    <a:pt x="5253" y="79058"/>
                  </a:lnTo>
                  <a:lnTo>
                    <a:pt x="18506" y="90899"/>
                  </a:lnTo>
                  <a:lnTo>
                    <a:pt x="72962" y="111796"/>
                  </a:lnTo>
                  <a:lnTo>
                    <a:pt x="127751" y="129785"/>
                  </a:lnTo>
                  <a:lnTo>
                    <a:pt x="145869" y="143080"/>
                  </a:lnTo>
                  <a:lnTo>
                    <a:pt x="160551" y="160688"/>
                  </a:lnTo>
                  <a:lnTo>
                    <a:pt x="170975" y="180211"/>
                  </a:lnTo>
                  <a:lnTo>
                    <a:pt x="177832" y="216523"/>
                  </a:lnTo>
                  <a:lnTo>
                    <a:pt x="173197" y="237002"/>
                  </a:lnTo>
                  <a:lnTo>
                    <a:pt x="168685" y="245739"/>
                  </a:lnTo>
                  <a:lnTo>
                    <a:pt x="151194" y="258566"/>
                  </a:lnTo>
                  <a:lnTo>
                    <a:pt x="139978" y="263625"/>
                  </a:lnTo>
                  <a:lnTo>
                    <a:pt x="115040" y="266125"/>
                  </a:lnTo>
                  <a:lnTo>
                    <a:pt x="56603" y="256361"/>
                  </a:lnTo>
                  <a:lnTo>
                    <a:pt x="22791" y="2526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8717596" y="3156058"/>
              <a:ext cx="147845" cy="213062"/>
            </a:xfrm>
            <a:custGeom>
              <a:avLst/>
              <a:gdLst/>
              <a:ahLst/>
              <a:cxnLst/>
              <a:rect l="0" t="0" r="0" b="0"/>
              <a:pathLst>
                <a:path w="147845" h="213062">
                  <a:moveTo>
                    <a:pt x="0" y="97247"/>
                  </a:moveTo>
                  <a:lnTo>
                    <a:pt x="37478" y="88914"/>
                  </a:lnTo>
                  <a:lnTo>
                    <a:pt x="100212" y="84668"/>
                  </a:lnTo>
                  <a:lnTo>
                    <a:pt x="127308" y="69994"/>
                  </a:lnTo>
                  <a:lnTo>
                    <a:pt x="142759" y="57448"/>
                  </a:lnTo>
                  <a:lnTo>
                    <a:pt x="146645" y="49658"/>
                  </a:lnTo>
                  <a:lnTo>
                    <a:pt x="147844" y="31643"/>
                  </a:lnTo>
                  <a:lnTo>
                    <a:pt x="144186" y="24265"/>
                  </a:lnTo>
                  <a:lnTo>
                    <a:pt x="130763" y="12948"/>
                  </a:lnTo>
                  <a:lnTo>
                    <a:pt x="97886" y="0"/>
                  </a:lnTo>
                  <a:lnTo>
                    <a:pt x="75091" y="1774"/>
                  </a:lnTo>
                  <a:lnTo>
                    <a:pt x="54431" y="10361"/>
                  </a:lnTo>
                  <a:lnTo>
                    <a:pt x="37450" y="21977"/>
                  </a:lnTo>
                  <a:lnTo>
                    <a:pt x="25223" y="38057"/>
                  </a:lnTo>
                  <a:lnTo>
                    <a:pt x="7842" y="82566"/>
                  </a:lnTo>
                  <a:lnTo>
                    <a:pt x="7913" y="122663"/>
                  </a:lnTo>
                  <a:lnTo>
                    <a:pt x="15343" y="158590"/>
                  </a:lnTo>
                  <a:lnTo>
                    <a:pt x="30542" y="185873"/>
                  </a:lnTo>
                  <a:lnTo>
                    <a:pt x="46330" y="198248"/>
                  </a:lnTo>
                  <a:lnTo>
                    <a:pt x="66215" y="206477"/>
                  </a:lnTo>
                  <a:lnTo>
                    <a:pt x="113988" y="211760"/>
                  </a:lnTo>
                  <a:lnTo>
                    <a:pt x="147399" y="21306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9338777" y="2990093"/>
              <a:ext cx="10530" cy="421141"/>
            </a:xfrm>
            <a:custGeom>
              <a:avLst/>
              <a:gdLst/>
              <a:ahLst/>
              <a:cxnLst/>
              <a:rect l="0" t="0" r="0" b="0"/>
              <a:pathLst>
                <a:path w="10530" h="421141">
                  <a:moveTo>
                    <a:pt x="0" y="0"/>
                  </a:moveTo>
                  <a:lnTo>
                    <a:pt x="0" y="58617"/>
                  </a:lnTo>
                  <a:lnTo>
                    <a:pt x="0" y="104585"/>
                  </a:lnTo>
                  <a:lnTo>
                    <a:pt x="0" y="160840"/>
                  </a:lnTo>
                  <a:lnTo>
                    <a:pt x="0" y="221961"/>
                  </a:lnTo>
                  <a:lnTo>
                    <a:pt x="5589" y="278936"/>
                  </a:lnTo>
                  <a:lnTo>
                    <a:pt x="3476" y="332862"/>
                  </a:lnTo>
                  <a:lnTo>
                    <a:pt x="7923" y="391571"/>
                  </a:lnTo>
                  <a:lnTo>
                    <a:pt x="10529" y="4211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Freeform 143"/>
            <p:cNvSpPr/>
            <p:nvPr/>
          </p:nvSpPr>
          <p:spPr>
            <a:xfrm>
              <a:off x="9201907" y="3179606"/>
              <a:ext cx="242156" cy="52643"/>
            </a:xfrm>
            <a:custGeom>
              <a:avLst/>
              <a:gdLst/>
              <a:ahLst/>
              <a:cxnLst/>
              <a:rect l="0" t="0" r="0" b="0"/>
              <a:pathLst>
                <a:path w="242156" h="52643">
                  <a:moveTo>
                    <a:pt x="242155" y="0"/>
                  </a:moveTo>
                  <a:lnTo>
                    <a:pt x="178727" y="17958"/>
                  </a:lnTo>
                  <a:lnTo>
                    <a:pt x="133699" y="28547"/>
                  </a:lnTo>
                  <a:lnTo>
                    <a:pt x="73498" y="39591"/>
                  </a:lnTo>
                  <a:lnTo>
                    <a:pt x="26563" y="49718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Freeform 144"/>
            <p:cNvSpPr/>
            <p:nvPr/>
          </p:nvSpPr>
          <p:spPr>
            <a:xfrm>
              <a:off x="9465119" y="2926922"/>
              <a:ext cx="147400" cy="473783"/>
            </a:xfrm>
            <a:custGeom>
              <a:avLst/>
              <a:gdLst/>
              <a:ahLst/>
              <a:cxnLst/>
              <a:rect l="0" t="0" r="0" b="0"/>
              <a:pathLst>
                <a:path w="147400" h="473783">
                  <a:moveTo>
                    <a:pt x="0" y="0"/>
                  </a:moveTo>
                  <a:lnTo>
                    <a:pt x="0" y="54144"/>
                  </a:lnTo>
                  <a:lnTo>
                    <a:pt x="5589" y="114680"/>
                  </a:lnTo>
                  <a:lnTo>
                    <a:pt x="9065" y="171240"/>
                  </a:lnTo>
                  <a:lnTo>
                    <a:pt x="15684" y="226863"/>
                  </a:lnTo>
                  <a:lnTo>
                    <a:pt x="19465" y="285977"/>
                  </a:lnTo>
                  <a:lnTo>
                    <a:pt x="20585" y="342357"/>
                  </a:lnTo>
                  <a:lnTo>
                    <a:pt x="20964" y="405404"/>
                  </a:lnTo>
                  <a:lnTo>
                    <a:pt x="21015" y="434423"/>
                  </a:lnTo>
                  <a:lnTo>
                    <a:pt x="18690" y="441694"/>
                  </a:lnTo>
                  <a:lnTo>
                    <a:pt x="14800" y="444201"/>
                  </a:lnTo>
                  <a:lnTo>
                    <a:pt x="9866" y="443533"/>
                  </a:lnTo>
                  <a:lnTo>
                    <a:pt x="6578" y="438408"/>
                  </a:lnTo>
                  <a:lnTo>
                    <a:pt x="2924" y="420236"/>
                  </a:lnTo>
                  <a:lnTo>
                    <a:pt x="8718" y="365259"/>
                  </a:lnTo>
                  <a:lnTo>
                    <a:pt x="15760" y="317295"/>
                  </a:lnTo>
                  <a:lnTo>
                    <a:pt x="30666" y="290285"/>
                  </a:lnTo>
                  <a:lnTo>
                    <a:pt x="46384" y="277974"/>
                  </a:lnTo>
                  <a:lnTo>
                    <a:pt x="55489" y="273054"/>
                  </a:lnTo>
                  <a:lnTo>
                    <a:pt x="63899" y="272113"/>
                  </a:lnTo>
                  <a:lnTo>
                    <a:pt x="79482" y="277307"/>
                  </a:lnTo>
                  <a:lnTo>
                    <a:pt x="101410" y="293385"/>
                  </a:lnTo>
                  <a:lnTo>
                    <a:pt x="117135" y="318556"/>
                  </a:lnTo>
                  <a:lnTo>
                    <a:pt x="136582" y="380306"/>
                  </a:lnTo>
                  <a:lnTo>
                    <a:pt x="145262" y="435431"/>
                  </a:lnTo>
                  <a:lnTo>
                    <a:pt x="147399" y="47378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Freeform 145"/>
            <p:cNvSpPr/>
            <p:nvPr/>
          </p:nvSpPr>
          <p:spPr>
            <a:xfrm>
              <a:off x="9619108" y="3176427"/>
              <a:ext cx="182924" cy="196860"/>
            </a:xfrm>
            <a:custGeom>
              <a:avLst/>
              <a:gdLst/>
              <a:ahLst/>
              <a:cxnLst/>
              <a:rect l="0" t="0" r="0" b="0"/>
              <a:pathLst>
                <a:path w="182924" h="196860">
                  <a:moveTo>
                    <a:pt x="24996" y="129521"/>
                  </a:moveTo>
                  <a:lnTo>
                    <a:pt x="42976" y="113880"/>
                  </a:lnTo>
                  <a:lnTo>
                    <a:pt x="99349" y="82678"/>
                  </a:lnTo>
                  <a:lnTo>
                    <a:pt x="128135" y="61309"/>
                  </a:lnTo>
                  <a:lnTo>
                    <a:pt x="140245" y="43053"/>
                  </a:lnTo>
                  <a:lnTo>
                    <a:pt x="141603" y="34441"/>
                  </a:lnTo>
                  <a:lnTo>
                    <a:pt x="140169" y="26360"/>
                  </a:lnTo>
                  <a:lnTo>
                    <a:pt x="136872" y="18633"/>
                  </a:lnTo>
                  <a:lnTo>
                    <a:pt x="123852" y="6928"/>
                  </a:lnTo>
                  <a:lnTo>
                    <a:pt x="115466" y="2168"/>
                  </a:lnTo>
                  <a:lnTo>
                    <a:pt x="96791" y="0"/>
                  </a:lnTo>
                  <a:lnTo>
                    <a:pt x="56205" y="8140"/>
                  </a:lnTo>
                  <a:lnTo>
                    <a:pt x="30473" y="23236"/>
                  </a:lnTo>
                  <a:lnTo>
                    <a:pt x="18461" y="38999"/>
                  </a:lnTo>
                  <a:lnTo>
                    <a:pt x="1218" y="77715"/>
                  </a:lnTo>
                  <a:lnTo>
                    <a:pt x="0" y="101427"/>
                  </a:lnTo>
                  <a:lnTo>
                    <a:pt x="8750" y="149188"/>
                  </a:lnTo>
                  <a:lnTo>
                    <a:pt x="23951" y="181752"/>
                  </a:lnTo>
                  <a:lnTo>
                    <a:pt x="32488" y="188908"/>
                  </a:lnTo>
                  <a:lnTo>
                    <a:pt x="54452" y="196859"/>
                  </a:lnTo>
                  <a:lnTo>
                    <a:pt x="98714" y="195746"/>
                  </a:lnTo>
                  <a:lnTo>
                    <a:pt x="157362" y="184761"/>
                  </a:lnTo>
                  <a:lnTo>
                    <a:pt x="182923" y="18216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85" name="Group 184"/>
          <p:cNvGrpSpPr/>
          <p:nvPr/>
        </p:nvGrpSpPr>
        <p:grpSpPr>
          <a:xfrm>
            <a:off x="5288735" y="3632331"/>
            <a:ext cx="4723867" cy="1042944"/>
            <a:chOff x="5288735" y="3632331"/>
            <a:chExt cx="4723867" cy="1042944"/>
          </a:xfrm>
        </p:grpSpPr>
        <p:sp>
          <p:nvSpPr>
            <p:cNvPr id="148" name="Freeform 147"/>
            <p:cNvSpPr/>
            <p:nvPr/>
          </p:nvSpPr>
          <p:spPr>
            <a:xfrm>
              <a:off x="5288735" y="3797996"/>
              <a:ext cx="207141" cy="443514"/>
            </a:xfrm>
            <a:custGeom>
              <a:avLst/>
              <a:gdLst/>
              <a:ahLst/>
              <a:cxnLst/>
              <a:rect l="0" t="0" r="0" b="0"/>
              <a:pathLst>
                <a:path w="207141" h="443514">
                  <a:moveTo>
                    <a:pt x="143969" y="255475"/>
                  </a:moveTo>
                  <a:lnTo>
                    <a:pt x="138380" y="238707"/>
                  </a:lnTo>
                  <a:lnTo>
                    <a:pt x="126278" y="227356"/>
                  </a:lnTo>
                  <a:lnTo>
                    <a:pt x="108030" y="219581"/>
                  </a:lnTo>
                  <a:lnTo>
                    <a:pt x="84323" y="216126"/>
                  </a:lnTo>
                  <a:lnTo>
                    <a:pt x="64427" y="220829"/>
                  </a:lnTo>
                  <a:lnTo>
                    <a:pt x="47786" y="231888"/>
                  </a:lnTo>
                  <a:lnTo>
                    <a:pt x="32591" y="248501"/>
                  </a:lnTo>
                  <a:lnTo>
                    <a:pt x="12178" y="296168"/>
                  </a:lnTo>
                  <a:lnTo>
                    <a:pt x="0" y="350644"/>
                  </a:lnTo>
                  <a:lnTo>
                    <a:pt x="434" y="377321"/>
                  </a:lnTo>
                  <a:lnTo>
                    <a:pt x="19777" y="423044"/>
                  </a:lnTo>
                  <a:lnTo>
                    <a:pt x="26080" y="433868"/>
                  </a:lnTo>
                  <a:lnTo>
                    <a:pt x="33791" y="439914"/>
                  </a:lnTo>
                  <a:lnTo>
                    <a:pt x="42441" y="442776"/>
                  </a:lnTo>
                  <a:lnTo>
                    <a:pt x="51717" y="443513"/>
                  </a:lnTo>
                  <a:lnTo>
                    <a:pt x="68263" y="438094"/>
                  </a:lnTo>
                  <a:lnTo>
                    <a:pt x="97949" y="415551"/>
                  </a:lnTo>
                  <a:lnTo>
                    <a:pt x="133389" y="361852"/>
                  </a:lnTo>
                  <a:lnTo>
                    <a:pt x="155917" y="318862"/>
                  </a:lnTo>
                  <a:lnTo>
                    <a:pt x="170463" y="259764"/>
                  </a:lnTo>
                  <a:lnTo>
                    <a:pt x="175216" y="210212"/>
                  </a:lnTo>
                  <a:lnTo>
                    <a:pt x="183590" y="150955"/>
                  </a:lnTo>
                  <a:lnTo>
                    <a:pt x="185591" y="88600"/>
                  </a:lnTo>
                  <a:lnTo>
                    <a:pt x="177581" y="35599"/>
                  </a:lnTo>
                  <a:lnTo>
                    <a:pt x="171386" y="8794"/>
                  </a:lnTo>
                  <a:lnTo>
                    <a:pt x="166926" y="2113"/>
                  </a:lnTo>
                  <a:lnTo>
                    <a:pt x="161614" y="0"/>
                  </a:lnTo>
                  <a:lnTo>
                    <a:pt x="155732" y="930"/>
                  </a:lnTo>
                  <a:lnTo>
                    <a:pt x="151811" y="7400"/>
                  </a:lnTo>
                  <a:lnTo>
                    <a:pt x="139413" y="64720"/>
                  </a:lnTo>
                  <a:lnTo>
                    <a:pt x="134621" y="116236"/>
                  </a:lnTo>
                  <a:lnTo>
                    <a:pt x="136793" y="168353"/>
                  </a:lnTo>
                  <a:lnTo>
                    <a:pt x="151430" y="224679"/>
                  </a:lnTo>
                  <a:lnTo>
                    <a:pt x="168594" y="285547"/>
                  </a:lnTo>
                  <a:lnTo>
                    <a:pt x="183755" y="327706"/>
                  </a:lnTo>
                  <a:lnTo>
                    <a:pt x="207140" y="36076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Freeform 148"/>
            <p:cNvSpPr/>
            <p:nvPr/>
          </p:nvSpPr>
          <p:spPr>
            <a:xfrm>
              <a:off x="5530205" y="3956842"/>
              <a:ext cx="134951" cy="191387"/>
            </a:xfrm>
            <a:custGeom>
              <a:avLst/>
              <a:gdLst/>
              <a:ahLst/>
              <a:cxnLst/>
              <a:rect l="0" t="0" r="0" b="0"/>
              <a:pathLst>
                <a:path w="134951" h="191387">
                  <a:moveTo>
                    <a:pt x="7784" y="96629"/>
                  </a:moveTo>
                  <a:lnTo>
                    <a:pt x="50476" y="93509"/>
                  </a:lnTo>
                  <a:lnTo>
                    <a:pt x="101447" y="77501"/>
                  </a:lnTo>
                  <a:lnTo>
                    <a:pt x="118042" y="66291"/>
                  </a:lnTo>
                  <a:lnTo>
                    <a:pt x="130097" y="50390"/>
                  </a:lnTo>
                  <a:lnTo>
                    <a:pt x="134950" y="41237"/>
                  </a:lnTo>
                  <a:lnTo>
                    <a:pt x="134675" y="32795"/>
                  </a:lnTo>
                  <a:lnTo>
                    <a:pt x="130983" y="24827"/>
                  </a:lnTo>
                  <a:lnTo>
                    <a:pt x="117521" y="10905"/>
                  </a:lnTo>
                  <a:lnTo>
                    <a:pt x="99840" y="818"/>
                  </a:lnTo>
                  <a:lnTo>
                    <a:pt x="90212" y="0"/>
                  </a:lnTo>
                  <a:lnTo>
                    <a:pt x="70155" y="5330"/>
                  </a:lnTo>
                  <a:lnTo>
                    <a:pt x="37089" y="27815"/>
                  </a:lnTo>
                  <a:lnTo>
                    <a:pt x="16337" y="49074"/>
                  </a:lnTo>
                  <a:lnTo>
                    <a:pt x="6516" y="67305"/>
                  </a:lnTo>
                  <a:lnTo>
                    <a:pt x="0" y="102888"/>
                  </a:lnTo>
                  <a:lnTo>
                    <a:pt x="4714" y="126317"/>
                  </a:lnTo>
                  <a:lnTo>
                    <a:pt x="20523" y="156118"/>
                  </a:lnTo>
                  <a:lnTo>
                    <a:pt x="26805" y="164364"/>
                  </a:lnTo>
                  <a:lnTo>
                    <a:pt x="46264" y="176647"/>
                  </a:lnTo>
                  <a:lnTo>
                    <a:pt x="70510" y="184835"/>
                  </a:lnTo>
                  <a:lnTo>
                    <a:pt x="123598" y="1913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" name="Freeform 149"/>
            <p:cNvSpPr/>
            <p:nvPr/>
          </p:nvSpPr>
          <p:spPr>
            <a:xfrm>
              <a:off x="5695917" y="3979772"/>
              <a:ext cx="24750" cy="189480"/>
            </a:xfrm>
            <a:custGeom>
              <a:avLst/>
              <a:gdLst/>
              <a:ahLst/>
              <a:cxnLst/>
              <a:rect l="0" t="0" r="0" b="0"/>
              <a:pathLst>
                <a:path w="24750" h="189480">
                  <a:moveTo>
                    <a:pt x="0" y="52642"/>
                  </a:moveTo>
                  <a:lnTo>
                    <a:pt x="5589" y="111259"/>
                  </a:lnTo>
                  <a:lnTo>
                    <a:pt x="21331" y="170975"/>
                  </a:lnTo>
                  <a:lnTo>
                    <a:pt x="24749" y="184173"/>
                  </a:lnTo>
                  <a:lnTo>
                    <a:pt x="24688" y="189463"/>
                  </a:lnTo>
                  <a:lnTo>
                    <a:pt x="22308" y="189479"/>
                  </a:lnTo>
                  <a:lnTo>
                    <a:pt x="18381" y="185981"/>
                  </a:lnTo>
                  <a:lnTo>
                    <a:pt x="12855" y="153111"/>
                  </a:lnTo>
                  <a:lnTo>
                    <a:pt x="10988" y="96838"/>
                  </a:lnTo>
                  <a:lnTo>
                    <a:pt x="13739" y="36849"/>
                  </a:lnTo>
                  <a:lnTo>
                    <a:pt x="21057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1" name="Freeform 150"/>
            <p:cNvSpPr/>
            <p:nvPr/>
          </p:nvSpPr>
          <p:spPr>
            <a:xfrm>
              <a:off x="5811730" y="3969243"/>
              <a:ext cx="42115" cy="210571"/>
            </a:xfrm>
            <a:custGeom>
              <a:avLst/>
              <a:gdLst/>
              <a:ahLst/>
              <a:cxnLst/>
              <a:rect l="0" t="0" r="0" b="0"/>
              <a:pathLst>
                <a:path w="42115" h="210571">
                  <a:moveTo>
                    <a:pt x="0" y="0"/>
                  </a:moveTo>
                  <a:lnTo>
                    <a:pt x="9576" y="24047"/>
                  </a:lnTo>
                  <a:lnTo>
                    <a:pt x="29664" y="58779"/>
                  </a:lnTo>
                  <a:lnTo>
                    <a:pt x="38426" y="96575"/>
                  </a:lnTo>
                  <a:lnTo>
                    <a:pt x="41386" y="151268"/>
                  </a:lnTo>
                  <a:lnTo>
                    <a:pt x="42114" y="2105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2" name="Freeform 151"/>
            <p:cNvSpPr/>
            <p:nvPr/>
          </p:nvSpPr>
          <p:spPr>
            <a:xfrm>
              <a:off x="5738031" y="3958715"/>
              <a:ext cx="63172" cy="10529"/>
            </a:xfrm>
            <a:custGeom>
              <a:avLst/>
              <a:gdLst/>
              <a:ahLst/>
              <a:cxnLst/>
              <a:rect l="0" t="0" r="0" b="0"/>
              <a:pathLst>
                <a:path w="63172" h="10529">
                  <a:moveTo>
                    <a:pt x="63171" y="0"/>
                  </a:moveTo>
                  <a:lnTo>
                    <a:pt x="31889" y="1170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3" name="Freeform 152"/>
            <p:cNvSpPr/>
            <p:nvPr/>
          </p:nvSpPr>
          <p:spPr>
            <a:xfrm>
              <a:off x="5924401" y="3989751"/>
              <a:ext cx="206269" cy="206219"/>
            </a:xfrm>
            <a:custGeom>
              <a:avLst/>
              <a:gdLst/>
              <a:ahLst/>
              <a:cxnLst/>
              <a:rect l="0" t="0" r="0" b="0"/>
              <a:pathLst>
                <a:path w="206269" h="206219">
                  <a:moveTo>
                    <a:pt x="108428" y="21606"/>
                  </a:moveTo>
                  <a:lnTo>
                    <a:pt x="102838" y="4839"/>
                  </a:lnTo>
                  <a:lnTo>
                    <a:pt x="96512" y="1069"/>
                  </a:lnTo>
                  <a:lnTo>
                    <a:pt x="77006" y="0"/>
                  </a:lnTo>
                  <a:lnTo>
                    <a:pt x="45305" y="11565"/>
                  </a:lnTo>
                  <a:lnTo>
                    <a:pt x="30461" y="26502"/>
                  </a:lnTo>
                  <a:lnTo>
                    <a:pt x="3693" y="85207"/>
                  </a:lnTo>
                  <a:lnTo>
                    <a:pt x="0" y="95592"/>
                  </a:lnTo>
                  <a:lnTo>
                    <a:pt x="392" y="132565"/>
                  </a:lnTo>
                  <a:lnTo>
                    <a:pt x="7917" y="167566"/>
                  </a:lnTo>
                  <a:lnTo>
                    <a:pt x="23144" y="194575"/>
                  </a:lnTo>
                  <a:lnTo>
                    <a:pt x="32855" y="200090"/>
                  </a:lnTo>
                  <a:lnTo>
                    <a:pt x="59242" y="206218"/>
                  </a:lnTo>
                  <a:lnTo>
                    <a:pt x="95804" y="204078"/>
                  </a:lnTo>
                  <a:lnTo>
                    <a:pt x="139599" y="184469"/>
                  </a:lnTo>
                  <a:lnTo>
                    <a:pt x="170306" y="163708"/>
                  </a:lnTo>
                  <a:lnTo>
                    <a:pt x="193573" y="135850"/>
                  </a:lnTo>
                  <a:lnTo>
                    <a:pt x="203982" y="115665"/>
                  </a:lnTo>
                  <a:lnTo>
                    <a:pt x="206268" y="91876"/>
                  </a:lnTo>
                  <a:lnTo>
                    <a:pt x="202216" y="68045"/>
                  </a:lnTo>
                  <a:lnTo>
                    <a:pt x="192615" y="49655"/>
                  </a:lnTo>
                  <a:lnTo>
                    <a:pt x="177430" y="36802"/>
                  </a:lnTo>
                  <a:lnTo>
                    <a:pt x="150542" y="2160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4" name="Freeform 153"/>
            <p:cNvSpPr/>
            <p:nvPr/>
          </p:nvSpPr>
          <p:spPr>
            <a:xfrm>
              <a:off x="6201285" y="4008235"/>
              <a:ext cx="284270" cy="192603"/>
            </a:xfrm>
            <a:custGeom>
              <a:avLst/>
              <a:gdLst/>
              <a:ahLst/>
              <a:cxnLst/>
              <a:rect l="0" t="0" r="0" b="0"/>
              <a:pathLst>
                <a:path w="284270" h="192603">
                  <a:moveTo>
                    <a:pt x="0" y="55765"/>
                  </a:moveTo>
                  <a:lnTo>
                    <a:pt x="14654" y="114381"/>
                  </a:lnTo>
                  <a:lnTo>
                    <a:pt x="28547" y="174098"/>
                  </a:lnTo>
                  <a:lnTo>
                    <a:pt x="29065" y="192585"/>
                  </a:lnTo>
                  <a:lnTo>
                    <a:pt x="27566" y="192602"/>
                  </a:lnTo>
                  <a:lnTo>
                    <a:pt x="16753" y="167412"/>
                  </a:lnTo>
                  <a:lnTo>
                    <a:pt x="12372" y="133169"/>
                  </a:lnTo>
                  <a:lnTo>
                    <a:pt x="22224" y="77309"/>
                  </a:lnTo>
                  <a:lnTo>
                    <a:pt x="40914" y="34804"/>
                  </a:lnTo>
                  <a:lnTo>
                    <a:pt x="48333" y="28923"/>
                  </a:lnTo>
                  <a:lnTo>
                    <a:pt x="56788" y="26172"/>
                  </a:lnTo>
                  <a:lnTo>
                    <a:pt x="65935" y="25507"/>
                  </a:lnTo>
                  <a:lnTo>
                    <a:pt x="82336" y="31009"/>
                  </a:lnTo>
                  <a:lnTo>
                    <a:pt x="89986" y="35751"/>
                  </a:lnTo>
                  <a:lnTo>
                    <a:pt x="101605" y="53499"/>
                  </a:lnTo>
                  <a:lnTo>
                    <a:pt x="109498" y="76985"/>
                  </a:lnTo>
                  <a:lnTo>
                    <a:pt x="113942" y="107156"/>
                  </a:lnTo>
                  <a:lnTo>
                    <a:pt x="114566" y="105233"/>
                  </a:lnTo>
                  <a:lnTo>
                    <a:pt x="124054" y="64489"/>
                  </a:lnTo>
                  <a:lnTo>
                    <a:pt x="134893" y="35343"/>
                  </a:lnTo>
                  <a:lnTo>
                    <a:pt x="146130" y="19002"/>
                  </a:lnTo>
                  <a:lnTo>
                    <a:pt x="162043" y="7060"/>
                  </a:lnTo>
                  <a:lnTo>
                    <a:pt x="171200" y="2238"/>
                  </a:lnTo>
                  <a:lnTo>
                    <a:pt x="190732" y="0"/>
                  </a:lnTo>
                  <a:lnTo>
                    <a:pt x="209942" y="4074"/>
                  </a:lnTo>
                  <a:lnTo>
                    <a:pt x="226278" y="13684"/>
                  </a:lnTo>
                  <a:lnTo>
                    <a:pt x="238219" y="28873"/>
                  </a:lnTo>
                  <a:lnTo>
                    <a:pt x="271200" y="90882"/>
                  </a:lnTo>
                  <a:lnTo>
                    <a:pt x="280397" y="130511"/>
                  </a:lnTo>
                  <a:lnTo>
                    <a:pt x="284269" y="18210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5" name="Freeform 154"/>
            <p:cNvSpPr/>
            <p:nvPr/>
          </p:nvSpPr>
          <p:spPr>
            <a:xfrm>
              <a:off x="6580311" y="4011357"/>
              <a:ext cx="10529" cy="147400"/>
            </a:xfrm>
            <a:custGeom>
              <a:avLst/>
              <a:gdLst/>
              <a:ahLst/>
              <a:cxnLst/>
              <a:rect l="0" t="0" r="0" b="0"/>
              <a:pathLst>
                <a:path w="10529" h="147400">
                  <a:moveTo>
                    <a:pt x="0" y="0"/>
                  </a:moveTo>
                  <a:lnTo>
                    <a:pt x="5589" y="58617"/>
                  </a:lnTo>
                  <a:lnTo>
                    <a:pt x="9878" y="120428"/>
                  </a:lnTo>
                  <a:lnTo>
                    <a:pt x="10528" y="1473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6" name="Freeform 155"/>
            <p:cNvSpPr/>
            <p:nvPr/>
          </p:nvSpPr>
          <p:spPr>
            <a:xfrm>
              <a:off x="6590839" y="387448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7" name="Freeform 156"/>
            <p:cNvSpPr/>
            <p:nvPr/>
          </p:nvSpPr>
          <p:spPr>
            <a:xfrm>
              <a:off x="6686422" y="3968697"/>
              <a:ext cx="136045" cy="199941"/>
            </a:xfrm>
            <a:custGeom>
              <a:avLst/>
              <a:gdLst/>
              <a:ahLst/>
              <a:cxnLst/>
              <a:rect l="0" t="0" r="0" b="0"/>
              <a:pathLst>
                <a:path w="136045" h="199941">
                  <a:moveTo>
                    <a:pt x="9702" y="84774"/>
                  </a:moveTo>
                  <a:lnTo>
                    <a:pt x="12822" y="138919"/>
                  </a:lnTo>
                  <a:lnTo>
                    <a:pt x="18767" y="193865"/>
                  </a:lnTo>
                  <a:lnTo>
                    <a:pt x="18085" y="199616"/>
                  </a:lnTo>
                  <a:lnTo>
                    <a:pt x="16461" y="199940"/>
                  </a:lnTo>
                  <a:lnTo>
                    <a:pt x="8585" y="183628"/>
                  </a:lnTo>
                  <a:lnTo>
                    <a:pt x="3356" y="164974"/>
                  </a:lnTo>
                  <a:lnTo>
                    <a:pt x="0" y="111751"/>
                  </a:lnTo>
                  <a:lnTo>
                    <a:pt x="4926" y="56437"/>
                  </a:lnTo>
                  <a:lnTo>
                    <a:pt x="13876" y="22566"/>
                  </a:lnTo>
                  <a:lnTo>
                    <a:pt x="19504" y="14056"/>
                  </a:lnTo>
                  <a:lnTo>
                    <a:pt x="35115" y="1481"/>
                  </a:lnTo>
                  <a:lnTo>
                    <a:pt x="44191" y="0"/>
                  </a:lnTo>
                  <a:lnTo>
                    <a:pt x="63635" y="4593"/>
                  </a:lnTo>
                  <a:lnTo>
                    <a:pt x="88723" y="20333"/>
                  </a:lnTo>
                  <a:lnTo>
                    <a:pt x="110975" y="50992"/>
                  </a:lnTo>
                  <a:lnTo>
                    <a:pt x="129879" y="110510"/>
                  </a:lnTo>
                  <a:lnTo>
                    <a:pt x="134826" y="159182"/>
                  </a:lnTo>
                  <a:lnTo>
                    <a:pt x="136044" y="17953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8" name="Freeform 157"/>
            <p:cNvSpPr/>
            <p:nvPr/>
          </p:nvSpPr>
          <p:spPr>
            <a:xfrm>
              <a:off x="6887147" y="3977259"/>
              <a:ext cx="177476" cy="202967"/>
            </a:xfrm>
            <a:custGeom>
              <a:avLst/>
              <a:gdLst/>
              <a:ahLst/>
              <a:cxnLst/>
              <a:rect l="0" t="0" r="0" b="0"/>
              <a:pathLst>
                <a:path w="177476" h="202967">
                  <a:moveTo>
                    <a:pt x="103775" y="97269"/>
                  </a:moveTo>
                  <a:lnTo>
                    <a:pt x="109364" y="80502"/>
                  </a:lnTo>
                  <a:lnTo>
                    <a:pt x="108989" y="62911"/>
                  </a:lnTo>
                  <a:lnTo>
                    <a:pt x="99216" y="23022"/>
                  </a:lnTo>
                  <a:lnTo>
                    <a:pt x="93716" y="15016"/>
                  </a:lnTo>
                  <a:lnTo>
                    <a:pt x="78247" y="3000"/>
                  </a:lnTo>
                  <a:lnTo>
                    <a:pt x="56555" y="0"/>
                  </a:lnTo>
                  <a:lnTo>
                    <a:pt x="44219" y="838"/>
                  </a:lnTo>
                  <a:lnTo>
                    <a:pt x="24273" y="11127"/>
                  </a:lnTo>
                  <a:lnTo>
                    <a:pt x="15679" y="18784"/>
                  </a:lnTo>
                  <a:lnTo>
                    <a:pt x="6129" y="42890"/>
                  </a:lnTo>
                  <a:lnTo>
                    <a:pt x="0" y="100435"/>
                  </a:lnTo>
                  <a:lnTo>
                    <a:pt x="1128" y="154523"/>
                  </a:lnTo>
                  <a:lnTo>
                    <a:pt x="9801" y="173798"/>
                  </a:lnTo>
                  <a:lnTo>
                    <a:pt x="27838" y="197803"/>
                  </a:lnTo>
                  <a:lnTo>
                    <a:pt x="35603" y="201727"/>
                  </a:lnTo>
                  <a:lnTo>
                    <a:pt x="53589" y="202966"/>
                  </a:lnTo>
                  <a:lnTo>
                    <a:pt x="60959" y="199319"/>
                  </a:lnTo>
                  <a:lnTo>
                    <a:pt x="90800" y="164217"/>
                  </a:lnTo>
                  <a:lnTo>
                    <a:pt x="113520" y="109103"/>
                  </a:lnTo>
                  <a:lnTo>
                    <a:pt x="117290" y="98140"/>
                  </a:lnTo>
                  <a:lnTo>
                    <a:pt x="119805" y="95510"/>
                  </a:lnTo>
                  <a:lnTo>
                    <a:pt x="121481" y="98436"/>
                  </a:lnTo>
                  <a:lnTo>
                    <a:pt x="129759" y="131165"/>
                  </a:lnTo>
                  <a:lnTo>
                    <a:pt x="144879" y="155536"/>
                  </a:lnTo>
                  <a:lnTo>
                    <a:pt x="157529" y="164109"/>
                  </a:lnTo>
                  <a:lnTo>
                    <a:pt x="177475" y="1709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Freeform 158"/>
            <p:cNvSpPr/>
            <p:nvPr/>
          </p:nvSpPr>
          <p:spPr>
            <a:xfrm>
              <a:off x="7148849" y="3716559"/>
              <a:ext cx="10530" cy="368499"/>
            </a:xfrm>
            <a:custGeom>
              <a:avLst/>
              <a:gdLst/>
              <a:ahLst/>
              <a:cxnLst/>
              <a:rect l="0" t="0" r="0" b="0"/>
              <a:pathLst>
                <a:path w="10530" h="368499">
                  <a:moveTo>
                    <a:pt x="10529" y="0"/>
                  </a:moveTo>
                  <a:lnTo>
                    <a:pt x="10529" y="54145"/>
                  </a:lnTo>
                  <a:lnTo>
                    <a:pt x="10529" y="114681"/>
                  </a:lnTo>
                  <a:lnTo>
                    <a:pt x="4939" y="165651"/>
                  </a:lnTo>
                  <a:lnTo>
                    <a:pt x="1464" y="217798"/>
                  </a:lnTo>
                  <a:lnTo>
                    <a:pt x="433" y="270294"/>
                  </a:lnTo>
                  <a:lnTo>
                    <a:pt x="85" y="329689"/>
                  </a:lnTo>
                  <a:lnTo>
                    <a:pt x="0" y="3684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Freeform 159"/>
            <p:cNvSpPr/>
            <p:nvPr/>
          </p:nvSpPr>
          <p:spPr>
            <a:xfrm>
              <a:off x="7064622" y="3842901"/>
              <a:ext cx="200042" cy="52644"/>
            </a:xfrm>
            <a:custGeom>
              <a:avLst/>
              <a:gdLst/>
              <a:ahLst/>
              <a:cxnLst/>
              <a:rect l="0" t="0" r="0" b="0"/>
              <a:pathLst>
                <a:path w="200042" h="52644">
                  <a:moveTo>
                    <a:pt x="200041" y="0"/>
                  </a:moveTo>
                  <a:lnTo>
                    <a:pt x="146166" y="17959"/>
                  </a:lnTo>
                  <a:lnTo>
                    <a:pt x="94594" y="35149"/>
                  </a:lnTo>
                  <a:lnTo>
                    <a:pt x="39309" y="47974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Freeform 160"/>
            <p:cNvSpPr/>
            <p:nvPr/>
          </p:nvSpPr>
          <p:spPr>
            <a:xfrm>
              <a:off x="7209901" y="3958715"/>
              <a:ext cx="170465" cy="164426"/>
            </a:xfrm>
            <a:custGeom>
              <a:avLst/>
              <a:gdLst/>
              <a:ahLst/>
              <a:cxnLst/>
              <a:rect l="0" t="0" r="0" b="0"/>
              <a:pathLst>
                <a:path w="170465" h="164426">
                  <a:moveTo>
                    <a:pt x="96876" y="0"/>
                  </a:moveTo>
                  <a:lnTo>
                    <a:pt x="72829" y="17981"/>
                  </a:lnTo>
                  <a:lnTo>
                    <a:pt x="16178" y="80393"/>
                  </a:lnTo>
                  <a:lnTo>
                    <a:pt x="696" y="107268"/>
                  </a:lnTo>
                  <a:lnTo>
                    <a:pt x="0" y="115966"/>
                  </a:lnTo>
                  <a:lnTo>
                    <a:pt x="5467" y="131869"/>
                  </a:lnTo>
                  <a:lnTo>
                    <a:pt x="21699" y="153976"/>
                  </a:lnTo>
                  <a:lnTo>
                    <a:pt x="40847" y="162020"/>
                  </a:lnTo>
                  <a:lnTo>
                    <a:pt x="66125" y="164425"/>
                  </a:lnTo>
                  <a:lnTo>
                    <a:pt x="110901" y="158033"/>
                  </a:lnTo>
                  <a:lnTo>
                    <a:pt x="135865" y="147835"/>
                  </a:lnTo>
                  <a:lnTo>
                    <a:pt x="164060" y="123352"/>
                  </a:lnTo>
                  <a:lnTo>
                    <a:pt x="168571" y="113820"/>
                  </a:lnTo>
                  <a:lnTo>
                    <a:pt x="170464" y="93870"/>
                  </a:lnTo>
                  <a:lnTo>
                    <a:pt x="164954" y="62908"/>
                  </a:lnTo>
                  <a:lnTo>
                    <a:pt x="159808" y="54807"/>
                  </a:lnTo>
                  <a:lnTo>
                    <a:pt x="128461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Freeform 161"/>
            <p:cNvSpPr/>
            <p:nvPr/>
          </p:nvSpPr>
          <p:spPr>
            <a:xfrm>
              <a:off x="7422591" y="3895544"/>
              <a:ext cx="94757" cy="161803"/>
            </a:xfrm>
            <a:custGeom>
              <a:avLst/>
              <a:gdLst/>
              <a:ahLst/>
              <a:cxnLst/>
              <a:rect l="0" t="0" r="0" b="0"/>
              <a:pathLst>
                <a:path w="94757" h="161803">
                  <a:moveTo>
                    <a:pt x="0" y="84228"/>
                  </a:moveTo>
                  <a:lnTo>
                    <a:pt x="25193" y="138103"/>
                  </a:lnTo>
                  <a:lnTo>
                    <a:pt x="35410" y="161802"/>
                  </a:lnTo>
                  <a:lnTo>
                    <a:pt x="32068" y="149717"/>
                  </a:lnTo>
                  <a:lnTo>
                    <a:pt x="14941" y="92866"/>
                  </a:lnTo>
                  <a:lnTo>
                    <a:pt x="12490" y="67790"/>
                  </a:lnTo>
                  <a:lnTo>
                    <a:pt x="17640" y="44167"/>
                  </a:lnTo>
                  <a:lnTo>
                    <a:pt x="22288" y="32954"/>
                  </a:lnTo>
                  <a:lnTo>
                    <a:pt x="30066" y="24309"/>
                  </a:lnTo>
                  <a:lnTo>
                    <a:pt x="51187" y="11584"/>
                  </a:lnTo>
                  <a:lnTo>
                    <a:pt x="94756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Freeform 162"/>
            <p:cNvSpPr/>
            <p:nvPr/>
          </p:nvSpPr>
          <p:spPr>
            <a:xfrm>
              <a:off x="7753006" y="3937658"/>
              <a:ext cx="161542" cy="174098"/>
            </a:xfrm>
            <a:custGeom>
              <a:avLst/>
              <a:gdLst/>
              <a:ahLst/>
              <a:cxnLst/>
              <a:rect l="0" t="0" r="0" b="0"/>
              <a:pathLst>
                <a:path w="161542" h="174098">
                  <a:moveTo>
                    <a:pt x="101253" y="0"/>
                  </a:moveTo>
                  <a:lnTo>
                    <a:pt x="57290" y="20243"/>
                  </a:lnTo>
                  <a:lnTo>
                    <a:pt x="25065" y="47325"/>
                  </a:lnTo>
                  <a:lnTo>
                    <a:pt x="10459" y="65487"/>
                  </a:lnTo>
                  <a:lnTo>
                    <a:pt x="2408" y="88377"/>
                  </a:lnTo>
                  <a:lnTo>
                    <a:pt x="0" y="112978"/>
                  </a:lnTo>
                  <a:lnTo>
                    <a:pt x="2829" y="135610"/>
                  </a:lnTo>
                  <a:lnTo>
                    <a:pt x="11106" y="154248"/>
                  </a:lnTo>
                  <a:lnTo>
                    <a:pt x="16588" y="162493"/>
                  </a:lnTo>
                  <a:lnTo>
                    <a:pt x="24923" y="167990"/>
                  </a:lnTo>
                  <a:lnTo>
                    <a:pt x="46661" y="174097"/>
                  </a:lnTo>
                  <a:lnTo>
                    <a:pt x="68801" y="170573"/>
                  </a:lnTo>
                  <a:lnTo>
                    <a:pt x="111610" y="149247"/>
                  </a:lnTo>
                  <a:lnTo>
                    <a:pt x="137727" y="129359"/>
                  </a:lnTo>
                  <a:lnTo>
                    <a:pt x="154694" y="103059"/>
                  </a:lnTo>
                  <a:lnTo>
                    <a:pt x="161541" y="67451"/>
                  </a:lnTo>
                  <a:lnTo>
                    <a:pt x="156904" y="47135"/>
                  </a:lnTo>
                  <a:lnTo>
                    <a:pt x="152392" y="38443"/>
                  </a:lnTo>
                  <a:lnTo>
                    <a:pt x="147044" y="32648"/>
                  </a:lnTo>
                  <a:lnTo>
                    <a:pt x="12231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Freeform 163"/>
            <p:cNvSpPr/>
            <p:nvPr/>
          </p:nvSpPr>
          <p:spPr>
            <a:xfrm>
              <a:off x="7944076" y="3748145"/>
              <a:ext cx="89168" cy="347441"/>
            </a:xfrm>
            <a:custGeom>
              <a:avLst/>
              <a:gdLst/>
              <a:ahLst/>
              <a:cxnLst/>
              <a:rect l="0" t="0" r="0" b="0"/>
              <a:pathLst>
                <a:path w="89168" h="347441">
                  <a:moveTo>
                    <a:pt x="68110" y="347440"/>
                  </a:moveTo>
                  <a:lnTo>
                    <a:pt x="50152" y="292395"/>
                  </a:lnTo>
                  <a:lnTo>
                    <a:pt x="32961" y="232928"/>
                  </a:lnTo>
                  <a:lnTo>
                    <a:pt x="15461" y="172916"/>
                  </a:lnTo>
                  <a:lnTo>
                    <a:pt x="7017" y="113185"/>
                  </a:lnTo>
                  <a:lnTo>
                    <a:pt x="0" y="50563"/>
                  </a:lnTo>
                  <a:lnTo>
                    <a:pt x="1646" y="37218"/>
                  </a:lnTo>
                  <a:lnTo>
                    <a:pt x="6253" y="27152"/>
                  </a:lnTo>
                  <a:lnTo>
                    <a:pt x="20730" y="12847"/>
                  </a:lnTo>
                  <a:lnTo>
                    <a:pt x="41983" y="5710"/>
                  </a:lnTo>
                  <a:lnTo>
                    <a:pt x="89167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5" name="Freeform 164"/>
            <p:cNvSpPr/>
            <p:nvPr/>
          </p:nvSpPr>
          <p:spPr>
            <a:xfrm>
              <a:off x="7896373" y="3916601"/>
              <a:ext cx="126343" cy="10529"/>
            </a:xfrm>
            <a:custGeom>
              <a:avLst/>
              <a:gdLst/>
              <a:ahLst/>
              <a:cxnLst/>
              <a:rect l="0" t="0" r="0" b="0"/>
              <a:pathLst>
                <a:path w="126343" h="10529">
                  <a:moveTo>
                    <a:pt x="126342" y="10528"/>
                  </a:moveTo>
                  <a:lnTo>
                    <a:pt x="83650" y="7409"/>
                  </a:lnTo>
                  <a:lnTo>
                    <a:pt x="20547" y="97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6" name="Freeform 165"/>
            <p:cNvSpPr/>
            <p:nvPr/>
          </p:nvSpPr>
          <p:spPr>
            <a:xfrm>
              <a:off x="8328042" y="3800787"/>
              <a:ext cx="10529" cy="273742"/>
            </a:xfrm>
            <a:custGeom>
              <a:avLst/>
              <a:gdLst/>
              <a:ahLst/>
              <a:cxnLst/>
              <a:rect l="0" t="0" r="0" b="0"/>
              <a:pathLst>
                <a:path w="10529" h="273742">
                  <a:moveTo>
                    <a:pt x="10528" y="0"/>
                  </a:moveTo>
                  <a:lnTo>
                    <a:pt x="3292" y="27556"/>
                  </a:lnTo>
                  <a:lnTo>
                    <a:pt x="650" y="83779"/>
                  </a:lnTo>
                  <a:lnTo>
                    <a:pt x="128" y="145881"/>
                  </a:lnTo>
                  <a:lnTo>
                    <a:pt x="25" y="206068"/>
                  </a:lnTo>
                  <a:lnTo>
                    <a:pt x="4" y="253658"/>
                  </a:lnTo>
                  <a:lnTo>
                    <a:pt x="0" y="2737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7" name="Freeform 166"/>
            <p:cNvSpPr/>
            <p:nvPr/>
          </p:nvSpPr>
          <p:spPr>
            <a:xfrm>
              <a:off x="8233285" y="3929324"/>
              <a:ext cx="200043" cy="18863"/>
            </a:xfrm>
            <a:custGeom>
              <a:avLst/>
              <a:gdLst/>
              <a:ahLst/>
              <a:cxnLst/>
              <a:rect l="0" t="0" r="0" b="0"/>
              <a:pathLst>
                <a:path w="200043" h="18863">
                  <a:moveTo>
                    <a:pt x="200042" y="8334"/>
                  </a:moveTo>
                  <a:lnTo>
                    <a:pt x="151110" y="0"/>
                  </a:lnTo>
                  <a:lnTo>
                    <a:pt x="109504" y="1575"/>
                  </a:lnTo>
                  <a:lnTo>
                    <a:pt x="52826" y="6999"/>
                  </a:lnTo>
                  <a:lnTo>
                    <a:pt x="0" y="1886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8" name="Freeform 167"/>
            <p:cNvSpPr/>
            <p:nvPr/>
          </p:nvSpPr>
          <p:spPr>
            <a:xfrm>
              <a:off x="8454383" y="3684974"/>
              <a:ext cx="263868" cy="355965"/>
            </a:xfrm>
            <a:custGeom>
              <a:avLst/>
              <a:gdLst/>
              <a:ahLst/>
              <a:cxnLst/>
              <a:rect l="0" t="0" r="0" b="0"/>
              <a:pathLst>
                <a:path w="263868" h="355965">
                  <a:moveTo>
                    <a:pt x="0" y="0"/>
                  </a:moveTo>
                  <a:lnTo>
                    <a:pt x="6066" y="40857"/>
                  </a:lnTo>
                  <a:lnTo>
                    <a:pt x="1545" y="98321"/>
                  </a:lnTo>
                  <a:lnTo>
                    <a:pt x="5895" y="154472"/>
                  </a:lnTo>
                  <a:lnTo>
                    <a:pt x="9613" y="216170"/>
                  </a:lnTo>
                  <a:lnTo>
                    <a:pt x="10257" y="266171"/>
                  </a:lnTo>
                  <a:lnTo>
                    <a:pt x="10474" y="325581"/>
                  </a:lnTo>
                  <a:lnTo>
                    <a:pt x="9335" y="345914"/>
                  </a:lnTo>
                  <a:lnTo>
                    <a:pt x="7393" y="346423"/>
                  </a:lnTo>
                  <a:lnTo>
                    <a:pt x="4929" y="343252"/>
                  </a:lnTo>
                  <a:lnTo>
                    <a:pt x="1461" y="310844"/>
                  </a:lnTo>
                  <a:lnTo>
                    <a:pt x="8526" y="250291"/>
                  </a:lnTo>
                  <a:lnTo>
                    <a:pt x="11978" y="224714"/>
                  </a:lnTo>
                  <a:lnTo>
                    <a:pt x="39721" y="168932"/>
                  </a:lnTo>
                  <a:lnTo>
                    <a:pt x="47537" y="162924"/>
                  </a:lnTo>
                  <a:lnTo>
                    <a:pt x="56258" y="160088"/>
                  </a:lnTo>
                  <a:lnTo>
                    <a:pt x="65582" y="159368"/>
                  </a:lnTo>
                  <a:lnTo>
                    <a:pt x="72967" y="162398"/>
                  </a:lnTo>
                  <a:lnTo>
                    <a:pt x="84292" y="175122"/>
                  </a:lnTo>
                  <a:lnTo>
                    <a:pt x="104831" y="225095"/>
                  </a:lnTo>
                  <a:lnTo>
                    <a:pt x="122773" y="284579"/>
                  </a:lnTo>
                  <a:lnTo>
                    <a:pt x="133739" y="337666"/>
                  </a:lnTo>
                  <a:lnTo>
                    <a:pt x="135478" y="355964"/>
                  </a:lnTo>
                  <a:lnTo>
                    <a:pt x="138797" y="342297"/>
                  </a:lnTo>
                  <a:lnTo>
                    <a:pt x="179508" y="286369"/>
                  </a:lnTo>
                  <a:lnTo>
                    <a:pt x="194425" y="272334"/>
                  </a:lnTo>
                  <a:lnTo>
                    <a:pt x="252047" y="231031"/>
                  </a:lnTo>
                  <a:lnTo>
                    <a:pt x="259278" y="224211"/>
                  </a:lnTo>
                  <a:lnTo>
                    <a:pt x="262929" y="214984"/>
                  </a:lnTo>
                  <a:lnTo>
                    <a:pt x="263867" y="192254"/>
                  </a:lnTo>
                  <a:lnTo>
                    <a:pt x="260140" y="185492"/>
                  </a:lnTo>
                  <a:lnTo>
                    <a:pt x="254145" y="182152"/>
                  </a:lnTo>
                  <a:lnTo>
                    <a:pt x="236956" y="181562"/>
                  </a:lnTo>
                  <a:lnTo>
                    <a:pt x="202140" y="188977"/>
                  </a:lnTo>
                  <a:lnTo>
                    <a:pt x="179917" y="199413"/>
                  </a:lnTo>
                  <a:lnTo>
                    <a:pt x="153265" y="224031"/>
                  </a:lnTo>
                  <a:lnTo>
                    <a:pt x="144157" y="246579"/>
                  </a:lnTo>
                  <a:lnTo>
                    <a:pt x="141279" y="271027"/>
                  </a:lnTo>
                  <a:lnTo>
                    <a:pt x="143899" y="293592"/>
                  </a:lnTo>
                  <a:lnTo>
                    <a:pt x="152083" y="312199"/>
                  </a:lnTo>
                  <a:lnTo>
                    <a:pt x="164688" y="328268"/>
                  </a:lnTo>
                  <a:lnTo>
                    <a:pt x="181989" y="343209"/>
                  </a:lnTo>
                  <a:lnTo>
                    <a:pt x="204496" y="351409"/>
                  </a:lnTo>
                  <a:lnTo>
                    <a:pt x="227758" y="353883"/>
                  </a:lnTo>
                  <a:lnTo>
                    <a:pt x="263213" y="3474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9" name="Freeform 168"/>
            <p:cNvSpPr/>
            <p:nvPr/>
          </p:nvSpPr>
          <p:spPr>
            <a:xfrm>
              <a:off x="8959751" y="3632331"/>
              <a:ext cx="186766" cy="395251"/>
            </a:xfrm>
            <a:custGeom>
              <a:avLst/>
              <a:gdLst/>
              <a:ahLst/>
              <a:cxnLst/>
              <a:rect l="0" t="0" r="0" b="0"/>
              <a:pathLst>
                <a:path w="186766" h="395251">
                  <a:moveTo>
                    <a:pt x="0" y="0"/>
                  </a:moveTo>
                  <a:lnTo>
                    <a:pt x="5590" y="58617"/>
                  </a:lnTo>
                  <a:lnTo>
                    <a:pt x="10723" y="112791"/>
                  </a:lnTo>
                  <a:lnTo>
                    <a:pt x="18669" y="168552"/>
                  </a:lnTo>
                  <a:lnTo>
                    <a:pt x="20586" y="230216"/>
                  </a:lnTo>
                  <a:lnTo>
                    <a:pt x="20964" y="290317"/>
                  </a:lnTo>
                  <a:lnTo>
                    <a:pt x="21038" y="347249"/>
                  </a:lnTo>
                  <a:lnTo>
                    <a:pt x="19879" y="367243"/>
                  </a:lnTo>
                  <a:lnTo>
                    <a:pt x="17932" y="367661"/>
                  </a:lnTo>
                  <a:lnTo>
                    <a:pt x="15464" y="364430"/>
                  </a:lnTo>
                  <a:lnTo>
                    <a:pt x="11178" y="313009"/>
                  </a:lnTo>
                  <a:lnTo>
                    <a:pt x="13841" y="276018"/>
                  </a:lnTo>
                  <a:lnTo>
                    <a:pt x="20190" y="254866"/>
                  </a:lnTo>
                  <a:lnTo>
                    <a:pt x="30810" y="237666"/>
                  </a:lnTo>
                  <a:lnTo>
                    <a:pt x="46449" y="225342"/>
                  </a:lnTo>
                  <a:lnTo>
                    <a:pt x="55532" y="220419"/>
                  </a:lnTo>
                  <a:lnTo>
                    <a:pt x="74984" y="218067"/>
                  </a:lnTo>
                  <a:lnTo>
                    <a:pt x="116067" y="226089"/>
                  </a:lnTo>
                  <a:lnTo>
                    <a:pt x="141885" y="241165"/>
                  </a:lnTo>
                  <a:lnTo>
                    <a:pt x="164353" y="260449"/>
                  </a:lnTo>
                  <a:lnTo>
                    <a:pt x="180239" y="286570"/>
                  </a:lnTo>
                  <a:lnTo>
                    <a:pt x="186765" y="322126"/>
                  </a:lnTo>
                  <a:lnTo>
                    <a:pt x="183110" y="362297"/>
                  </a:lnTo>
                  <a:lnTo>
                    <a:pt x="178225" y="372553"/>
                  </a:lnTo>
                  <a:lnTo>
                    <a:pt x="163440" y="387068"/>
                  </a:lnTo>
                  <a:lnTo>
                    <a:pt x="138930" y="394299"/>
                  </a:lnTo>
                  <a:lnTo>
                    <a:pt x="95366" y="395250"/>
                  </a:lnTo>
                  <a:lnTo>
                    <a:pt x="62182" y="388123"/>
                  </a:lnTo>
                  <a:lnTo>
                    <a:pt x="42114" y="3790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0" name="Freeform 169"/>
            <p:cNvSpPr/>
            <p:nvPr/>
          </p:nvSpPr>
          <p:spPr>
            <a:xfrm>
              <a:off x="9183999" y="3883412"/>
              <a:ext cx="151880" cy="155448"/>
            </a:xfrm>
            <a:custGeom>
              <a:avLst/>
              <a:gdLst/>
              <a:ahLst/>
              <a:cxnLst/>
              <a:rect l="0" t="0" r="0" b="0"/>
              <a:pathLst>
                <a:path w="151880" h="155448">
                  <a:moveTo>
                    <a:pt x="70550" y="12132"/>
                  </a:moveTo>
                  <a:lnTo>
                    <a:pt x="53782" y="953"/>
                  </a:lnTo>
                  <a:lnTo>
                    <a:pt x="45334" y="0"/>
                  </a:lnTo>
                  <a:lnTo>
                    <a:pt x="26587" y="5180"/>
                  </a:lnTo>
                  <a:lnTo>
                    <a:pt x="12797" y="18401"/>
                  </a:lnTo>
                  <a:lnTo>
                    <a:pt x="7481" y="26840"/>
                  </a:lnTo>
                  <a:lnTo>
                    <a:pt x="0" y="61073"/>
                  </a:lnTo>
                  <a:lnTo>
                    <a:pt x="3373" y="95263"/>
                  </a:lnTo>
                  <a:lnTo>
                    <a:pt x="11838" y="113810"/>
                  </a:lnTo>
                  <a:lnTo>
                    <a:pt x="36335" y="144780"/>
                  </a:lnTo>
                  <a:lnTo>
                    <a:pt x="56123" y="152975"/>
                  </a:lnTo>
                  <a:lnTo>
                    <a:pt x="79346" y="155447"/>
                  </a:lnTo>
                  <a:lnTo>
                    <a:pt x="101366" y="152647"/>
                  </a:lnTo>
                  <a:lnTo>
                    <a:pt x="119731" y="144383"/>
                  </a:lnTo>
                  <a:lnTo>
                    <a:pt x="127904" y="138904"/>
                  </a:lnTo>
                  <a:lnTo>
                    <a:pt x="140104" y="123457"/>
                  </a:lnTo>
                  <a:lnTo>
                    <a:pt x="148256" y="103724"/>
                  </a:lnTo>
                  <a:lnTo>
                    <a:pt x="151879" y="79355"/>
                  </a:lnTo>
                  <a:lnTo>
                    <a:pt x="147250" y="56047"/>
                  </a:lnTo>
                  <a:lnTo>
                    <a:pt x="142741" y="44918"/>
                  </a:lnTo>
                  <a:lnTo>
                    <a:pt x="128372" y="29433"/>
                  </a:lnTo>
                  <a:lnTo>
                    <a:pt x="102135" y="1213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1" name="Freeform 170"/>
            <p:cNvSpPr/>
            <p:nvPr/>
          </p:nvSpPr>
          <p:spPr>
            <a:xfrm>
              <a:off x="9391419" y="3727088"/>
              <a:ext cx="10530" cy="305327"/>
            </a:xfrm>
            <a:custGeom>
              <a:avLst/>
              <a:gdLst/>
              <a:ahLst/>
              <a:cxnLst/>
              <a:rect l="0" t="0" r="0" b="0"/>
              <a:pathLst>
                <a:path w="10530" h="305327">
                  <a:moveTo>
                    <a:pt x="0" y="0"/>
                  </a:moveTo>
                  <a:lnTo>
                    <a:pt x="0" y="58616"/>
                  </a:lnTo>
                  <a:lnTo>
                    <a:pt x="0" y="121196"/>
                  </a:lnTo>
                  <a:lnTo>
                    <a:pt x="0" y="172520"/>
                  </a:lnTo>
                  <a:lnTo>
                    <a:pt x="1170" y="223603"/>
                  </a:lnTo>
                  <a:lnTo>
                    <a:pt x="8334" y="277138"/>
                  </a:lnTo>
                  <a:lnTo>
                    <a:pt x="10529" y="3053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2" name="Freeform 171"/>
            <p:cNvSpPr/>
            <p:nvPr/>
          </p:nvSpPr>
          <p:spPr>
            <a:xfrm>
              <a:off x="9265077" y="3843190"/>
              <a:ext cx="210571" cy="10241"/>
            </a:xfrm>
            <a:custGeom>
              <a:avLst/>
              <a:gdLst/>
              <a:ahLst/>
              <a:cxnLst/>
              <a:rect l="0" t="0" r="0" b="0"/>
              <a:pathLst>
                <a:path w="210571" h="10241">
                  <a:moveTo>
                    <a:pt x="210570" y="10240"/>
                  </a:moveTo>
                  <a:lnTo>
                    <a:pt x="151954" y="1175"/>
                  </a:lnTo>
                  <a:lnTo>
                    <a:pt x="97780" y="0"/>
                  </a:lnTo>
                  <a:lnTo>
                    <a:pt x="42018" y="2888"/>
                  </a:lnTo>
                  <a:lnTo>
                    <a:pt x="0" y="102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3" name="Freeform 172"/>
            <p:cNvSpPr/>
            <p:nvPr/>
          </p:nvSpPr>
          <p:spPr>
            <a:xfrm>
              <a:off x="9581908" y="3653388"/>
              <a:ext cx="9554" cy="379027"/>
            </a:xfrm>
            <a:custGeom>
              <a:avLst/>
              <a:gdLst/>
              <a:ahLst/>
              <a:cxnLst/>
              <a:rect l="0" t="0" r="0" b="0"/>
              <a:pathLst>
                <a:path w="9554" h="379027">
                  <a:moveTo>
                    <a:pt x="9553" y="0"/>
                  </a:moveTo>
                  <a:lnTo>
                    <a:pt x="9553" y="58617"/>
                  </a:lnTo>
                  <a:lnTo>
                    <a:pt x="2317" y="115131"/>
                  </a:lnTo>
                  <a:lnTo>
                    <a:pt x="0" y="170204"/>
                  </a:lnTo>
                  <a:lnTo>
                    <a:pt x="483" y="224086"/>
                  </a:lnTo>
                  <a:lnTo>
                    <a:pt x="6346" y="275926"/>
                  </a:lnTo>
                  <a:lnTo>
                    <a:pt x="8920" y="335957"/>
                  </a:lnTo>
                  <a:lnTo>
                    <a:pt x="9553" y="3790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4" name="Freeform 173"/>
            <p:cNvSpPr/>
            <p:nvPr/>
          </p:nvSpPr>
          <p:spPr>
            <a:xfrm>
              <a:off x="9475647" y="3811966"/>
              <a:ext cx="200043" cy="9879"/>
            </a:xfrm>
            <a:custGeom>
              <a:avLst/>
              <a:gdLst/>
              <a:ahLst/>
              <a:cxnLst/>
              <a:rect l="0" t="0" r="0" b="0"/>
              <a:pathLst>
                <a:path w="200043" h="9879">
                  <a:moveTo>
                    <a:pt x="200042" y="9878"/>
                  </a:moveTo>
                  <a:lnTo>
                    <a:pt x="172486" y="2643"/>
                  </a:lnTo>
                  <a:lnTo>
                    <a:pt x="116264" y="0"/>
                  </a:lnTo>
                  <a:lnTo>
                    <a:pt x="52919" y="6671"/>
                  </a:lnTo>
                  <a:lnTo>
                    <a:pt x="0" y="987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5" name="Freeform 174"/>
            <p:cNvSpPr/>
            <p:nvPr/>
          </p:nvSpPr>
          <p:spPr>
            <a:xfrm>
              <a:off x="9656900" y="3874487"/>
              <a:ext cx="98725" cy="171172"/>
            </a:xfrm>
            <a:custGeom>
              <a:avLst/>
              <a:gdLst/>
              <a:ahLst/>
              <a:cxnLst/>
              <a:rect l="0" t="0" r="0" b="0"/>
              <a:pathLst>
                <a:path w="98725" h="171172">
                  <a:moveTo>
                    <a:pt x="71431" y="0"/>
                  </a:moveTo>
                  <a:lnTo>
                    <a:pt x="47385" y="9575"/>
                  </a:lnTo>
                  <a:lnTo>
                    <a:pt x="33058" y="20243"/>
                  </a:lnTo>
                  <a:lnTo>
                    <a:pt x="17428" y="44992"/>
                  </a:lnTo>
                  <a:lnTo>
                    <a:pt x="2835" y="87136"/>
                  </a:lnTo>
                  <a:lnTo>
                    <a:pt x="0" y="116716"/>
                  </a:lnTo>
                  <a:lnTo>
                    <a:pt x="4979" y="140001"/>
                  </a:lnTo>
                  <a:lnTo>
                    <a:pt x="9582" y="149486"/>
                  </a:lnTo>
                  <a:lnTo>
                    <a:pt x="24056" y="163144"/>
                  </a:lnTo>
                  <a:lnTo>
                    <a:pt x="32828" y="168424"/>
                  </a:lnTo>
                  <a:lnTo>
                    <a:pt x="51936" y="171171"/>
                  </a:lnTo>
                  <a:lnTo>
                    <a:pt x="61943" y="170266"/>
                  </a:lnTo>
                  <a:lnTo>
                    <a:pt x="79303" y="159902"/>
                  </a:lnTo>
                  <a:lnTo>
                    <a:pt x="87208" y="152224"/>
                  </a:lnTo>
                  <a:lnTo>
                    <a:pt x="95990" y="128097"/>
                  </a:lnTo>
                  <a:lnTo>
                    <a:pt x="98724" y="100216"/>
                  </a:lnTo>
                  <a:lnTo>
                    <a:pt x="94067" y="53721"/>
                  </a:lnTo>
                  <a:lnTo>
                    <a:pt x="92488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6" name="Freeform 175"/>
            <p:cNvSpPr/>
            <p:nvPr/>
          </p:nvSpPr>
          <p:spPr>
            <a:xfrm>
              <a:off x="9802031" y="3861609"/>
              <a:ext cx="210571" cy="191863"/>
            </a:xfrm>
            <a:custGeom>
              <a:avLst/>
              <a:gdLst/>
              <a:ahLst/>
              <a:cxnLst/>
              <a:rect l="0" t="0" r="0" b="0"/>
              <a:pathLst>
                <a:path w="210571" h="191863">
                  <a:moveTo>
                    <a:pt x="0" y="107634"/>
                  </a:moveTo>
                  <a:lnTo>
                    <a:pt x="0" y="131898"/>
                  </a:lnTo>
                  <a:lnTo>
                    <a:pt x="0" y="76759"/>
                  </a:lnTo>
                  <a:lnTo>
                    <a:pt x="0" y="50238"/>
                  </a:lnTo>
                  <a:lnTo>
                    <a:pt x="3510" y="40124"/>
                  </a:lnTo>
                  <a:lnTo>
                    <a:pt x="16768" y="25767"/>
                  </a:lnTo>
                  <a:lnTo>
                    <a:pt x="22877" y="24980"/>
                  </a:lnTo>
                  <a:lnTo>
                    <a:pt x="28119" y="27965"/>
                  </a:lnTo>
                  <a:lnTo>
                    <a:pt x="37064" y="40640"/>
                  </a:lnTo>
                  <a:lnTo>
                    <a:pt x="47506" y="68677"/>
                  </a:lnTo>
                  <a:lnTo>
                    <a:pt x="50359" y="93049"/>
                  </a:lnTo>
                  <a:lnTo>
                    <a:pt x="52290" y="96741"/>
                  </a:lnTo>
                  <a:lnTo>
                    <a:pt x="54747" y="94523"/>
                  </a:lnTo>
                  <a:lnTo>
                    <a:pt x="73884" y="34979"/>
                  </a:lnTo>
                  <a:lnTo>
                    <a:pt x="77332" y="24102"/>
                  </a:lnTo>
                  <a:lnTo>
                    <a:pt x="90522" y="8898"/>
                  </a:lnTo>
                  <a:lnTo>
                    <a:pt x="98953" y="3205"/>
                  </a:lnTo>
                  <a:lnTo>
                    <a:pt x="117679" y="0"/>
                  </a:lnTo>
                  <a:lnTo>
                    <a:pt x="137700" y="3645"/>
                  </a:lnTo>
                  <a:lnTo>
                    <a:pt x="158295" y="13063"/>
                  </a:lnTo>
                  <a:lnTo>
                    <a:pt x="172909" y="28168"/>
                  </a:lnTo>
                  <a:lnTo>
                    <a:pt x="187713" y="59522"/>
                  </a:lnTo>
                  <a:lnTo>
                    <a:pt x="205653" y="118543"/>
                  </a:lnTo>
                  <a:lnTo>
                    <a:pt x="209598" y="165334"/>
                  </a:lnTo>
                  <a:lnTo>
                    <a:pt x="210570" y="19186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7" name="Freeform 176"/>
            <p:cNvSpPr/>
            <p:nvPr/>
          </p:nvSpPr>
          <p:spPr>
            <a:xfrm>
              <a:off x="5369533" y="4429943"/>
              <a:ext cx="187860" cy="245332"/>
            </a:xfrm>
            <a:custGeom>
              <a:avLst/>
              <a:gdLst/>
              <a:ahLst/>
              <a:cxnLst/>
              <a:rect l="0" t="0" r="0" b="0"/>
              <a:pathLst>
                <a:path w="187860" h="245332">
                  <a:moveTo>
                    <a:pt x="0" y="44668"/>
                  </a:moveTo>
                  <a:lnTo>
                    <a:pt x="0" y="93599"/>
                  </a:lnTo>
                  <a:lnTo>
                    <a:pt x="3120" y="141444"/>
                  </a:lnTo>
                  <a:lnTo>
                    <a:pt x="9065" y="204424"/>
                  </a:lnTo>
                  <a:lnTo>
                    <a:pt x="4506" y="242132"/>
                  </a:lnTo>
                  <a:lnTo>
                    <a:pt x="3004" y="245331"/>
                  </a:lnTo>
                  <a:lnTo>
                    <a:pt x="2003" y="242784"/>
                  </a:lnTo>
                  <a:lnTo>
                    <a:pt x="176" y="179521"/>
                  </a:lnTo>
                  <a:lnTo>
                    <a:pt x="35" y="124988"/>
                  </a:lnTo>
                  <a:lnTo>
                    <a:pt x="5600" y="83155"/>
                  </a:lnTo>
                  <a:lnTo>
                    <a:pt x="14577" y="61384"/>
                  </a:lnTo>
                  <a:lnTo>
                    <a:pt x="44994" y="22754"/>
                  </a:lnTo>
                  <a:lnTo>
                    <a:pt x="74553" y="2950"/>
                  </a:lnTo>
                  <a:lnTo>
                    <a:pt x="98256" y="0"/>
                  </a:lnTo>
                  <a:lnTo>
                    <a:pt x="123218" y="3759"/>
                  </a:lnTo>
                  <a:lnTo>
                    <a:pt x="146011" y="13228"/>
                  </a:lnTo>
                  <a:lnTo>
                    <a:pt x="161600" y="28355"/>
                  </a:lnTo>
                  <a:lnTo>
                    <a:pt x="181140" y="66662"/>
                  </a:lnTo>
                  <a:lnTo>
                    <a:pt x="187859" y="123665"/>
                  </a:lnTo>
                  <a:lnTo>
                    <a:pt x="186067" y="181199"/>
                  </a:lnTo>
                  <a:lnTo>
                    <a:pt x="177964" y="217313"/>
                  </a:lnTo>
                  <a:lnTo>
                    <a:pt x="168456" y="24471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8" name="Freeform 177"/>
            <p:cNvSpPr/>
            <p:nvPr/>
          </p:nvSpPr>
          <p:spPr>
            <a:xfrm>
              <a:off x="5592827" y="4400911"/>
              <a:ext cx="145205" cy="252657"/>
            </a:xfrm>
            <a:custGeom>
              <a:avLst/>
              <a:gdLst/>
              <a:ahLst/>
              <a:cxnLst/>
              <a:rect l="0" t="0" r="0" b="0"/>
              <a:pathLst>
                <a:path w="145205" h="252657">
                  <a:moveTo>
                    <a:pt x="8333" y="42115"/>
                  </a:moveTo>
                  <a:lnTo>
                    <a:pt x="0" y="79593"/>
                  </a:lnTo>
                  <a:lnTo>
                    <a:pt x="3828" y="136605"/>
                  </a:lnTo>
                  <a:lnTo>
                    <a:pt x="12587" y="186965"/>
                  </a:lnTo>
                  <a:lnTo>
                    <a:pt x="28181" y="227753"/>
                  </a:lnTo>
                  <a:lnTo>
                    <a:pt x="44061" y="244723"/>
                  </a:lnTo>
                  <a:lnTo>
                    <a:pt x="53208" y="250887"/>
                  </a:lnTo>
                  <a:lnTo>
                    <a:pt x="61647" y="252656"/>
                  </a:lnTo>
                  <a:lnTo>
                    <a:pt x="69612" y="251496"/>
                  </a:lnTo>
                  <a:lnTo>
                    <a:pt x="77262" y="248383"/>
                  </a:lnTo>
                  <a:lnTo>
                    <a:pt x="99206" y="227234"/>
                  </a:lnTo>
                  <a:lnTo>
                    <a:pt x="123173" y="178407"/>
                  </a:lnTo>
                  <a:lnTo>
                    <a:pt x="140396" y="125096"/>
                  </a:lnTo>
                  <a:lnTo>
                    <a:pt x="144254" y="72761"/>
                  </a:lnTo>
                  <a:lnTo>
                    <a:pt x="144922" y="34427"/>
                  </a:lnTo>
                  <a:lnTo>
                    <a:pt x="145204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9" name="Freeform 178"/>
            <p:cNvSpPr/>
            <p:nvPr/>
          </p:nvSpPr>
          <p:spPr>
            <a:xfrm>
              <a:off x="5780273" y="4419537"/>
              <a:ext cx="220971" cy="192419"/>
            </a:xfrm>
            <a:custGeom>
              <a:avLst/>
              <a:gdLst/>
              <a:ahLst/>
              <a:cxnLst/>
              <a:rect l="0" t="0" r="0" b="0"/>
              <a:pathLst>
                <a:path w="220971" h="192419">
                  <a:moveTo>
                    <a:pt x="10400" y="128774"/>
                  </a:moveTo>
                  <a:lnTo>
                    <a:pt x="10400" y="187390"/>
                  </a:lnTo>
                  <a:lnTo>
                    <a:pt x="9230" y="192418"/>
                  </a:lnTo>
                  <a:lnTo>
                    <a:pt x="7281" y="192260"/>
                  </a:lnTo>
                  <a:lnTo>
                    <a:pt x="4811" y="188646"/>
                  </a:lnTo>
                  <a:lnTo>
                    <a:pt x="522" y="128224"/>
                  </a:lnTo>
                  <a:lnTo>
                    <a:pt x="0" y="72513"/>
                  </a:lnTo>
                  <a:lnTo>
                    <a:pt x="6168" y="50737"/>
                  </a:lnTo>
                  <a:lnTo>
                    <a:pt x="11089" y="41654"/>
                  </a:lnTo>
                  <a:lnTo>
                    <a:pt x="17878" y="36768"/>
                  </a:lnTo>
                  <a:lnTo>
                    <a:pt x="25914" y="34682"/>
                  </a:lnTo>
                  <a:lnTo>
                    <a:pt x="34781" y="34460"/>
                  </a:lnTo>
                  <a:lnTo>
                    <a:pt x="41862" y="37822"/>
                  </a:lnTo>
                  <a:lnTo>
                    <a:pt x="52849" y="50916"/>
                  </a:lnTo>
                  <a:lnTo>
                    <a:pt x="65612" y="78019"/>
                  </a:lnTo>
                  <a:lnTo>
                    <a:pt x="71213" y="113865"/>
                  </a:lnTo>
                  <a:lnTo>
                    <a:pt x="70829" y="118835"/>
                  </a:lnTo>
                  <a:lnTo>
                    <a:pt x="69404" y="118638"/>
                  </a:lnTo>
                  <a:lnTo>
                    <a:pt x="67283" y="114997"/>
                  </a:lnTo>
                  <a:lnTo>
                    <a:pt x="69888" y="87517"/>
                  </a:lnTo>
                  <a:lnTo>
                    <a:pt x="84539" y="34130"/>
                  </a:lnTo>
                  <a:lnTo>
                    <a:pt x="87902" y="23564"/>
                  </a:lnTo>
                  <a:lnTo>
                    <a:pt x="93654" y="15350"/>
                  </a:lnTo>
                  <a:lnTo>
                    <a:pt x="109403" y="3104"/>
                  </a:lnTo>
                  <a:lnTo>
                    <a:pt x="131220" y="0"/>
                  </a:lnTo>
                  <a:lnTo>
                    <a:pt x="154175" y="3691"/>
                  </a:lnTo>
                  <a:lnTo>
                    <a:pt x="172176" y="13130"/>
                  </a:lnTo>
                  <a:lnTo>
                    <a:pt x="184856" y="28243"/>
                  </a:lnTo>
                  <a:lnTo>
                    <a:pt x="210044" y="90197"/>
                  </a:lnTo>
                  <a:lnTo>
                    <a:pt x="218812" y="143510"/>
                  </a:lnTo>
                  <a:lnTo>
                    <a:pt x="220970" y="18141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0" name="Freeform 179"/>
            <p:cNvSpPr/>
            <p:nvPr/>
          </p:nvSpPr>
          <p:spPr>
            <a:xfrm>
              <a:off x="6043357" y="4295626"/>
              <a:ext cx="132824" cy="329237"/>
            </a:xfrm>
            <a:custGeom>
              <a:avLst/>
              <a:gdLst/>
              <a:ahLst/>
              <a:cxnLst/>
              <a:rect l="0" t="0" r="0" b="0"/>
              <a:pathLst>
                <a:path w="132824" h="329237">
                  <a:moveTo>
                    <a:pt x="10529" y="0"/>
                  </a:moveTo>
                  <a:lnTo>
                    <a:pt x="13648" y="42692"/>
                  </a:lnTo>
                  <a:lnTo>
                    <a:pt x="19594" y="95521"/>
                  </a:lnTo>
                  <a:lnTo>
                    <a:pt x="20624" y="145156"/>
                  </a:lnTo>
                  <a:lnTo>
                    <a:pt x="13736" y="198689"/>
                  </a:lnTo>
                  <a:lnTo>
                    <a:pt x="11162" y="253111"/>
                  </a:lnTo>
                  <a:lnTo>
                    <a:pt x="9640" y="272761"/>
                  </a:lnTo>
                  <a:lnTo>
                    <a:pt x="7597" y="273088"/>
                  </a:lnTo>
                  <a:lnTo>
                    <a:pt x="5065" y="269796"/>
                  </a:lnTo>
                  <a:lnTo>
                    <a:pt x="5371" y="256780"/>
                  </a:lnTo>
                  <a:lnTo>
                    <a:pt x="16315" y="194264"/>
                  </a:lnTo>
                  <a:lnTo>
                    <a:pt x="21405" y="185661"/>
                  </a:lnTo>
                  <a:lnTo>
                    <a:pt x="36419" y="172983"/>
                  </a:lnTo>
                  <a:lnTo>
                    <a:pt x="45337" y="167965"/>
                  </a:lnTo>
                  <a:lnTo>
                    <a:pt x="64604" y="165509"/>
                  </a:lnTo>
                  <a:lnTo>
                    <a:pt x="83695" y="169486"/>
                  </a:lnTo>
                  <a:lnTo>
                    <a:pt x="99979" y="179053"/>
                  </a:lnTo>
                  <a:lnTo>
                    <a:pt x="122301" y="203182"/>
                  </a:lnTo>
                  <a:lnTo>
                    <a:pt x="130395" y="225614"/>
                  </a:lnTo>
                  <a:lnTo>
                    <a:pt x="132823" y="251182"/>
                  </a:lnTo>
                  <a:lnTo>
                    <a:pt x="130002" y="278143"/>
                  </a:lnTo>
                  <a:lnTo>
                    <a:pt x="121730" y="299484"/>
                  </a:lnTo>
                  <a:lnTo>
                    <a:pt x="116248" y="308451"/>
                  </a:lnTo>
                  <a:lnTo>
                    <a:pt x="100799" y="321533"/>
                  </a:lnTo>
                  <a:lnTo>
                    <a:pt x="91766" y="326660"/>
                  </a:lnTo>
                  <a:lnTo>
                    <a:pt x="72370" y="329236"/>
                  </a:lnTo>
                  <a:lnTo>
                    <a:pt x="52052" y="325312"/>
                  </a:lnTo>
                  <a:lnTo>
                    <a:pt x="16651" y="306848"/>
                  </a:lnTo>
                  <a:lnTo>
                    <a:pt x="0" y="2947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1" name="Freeform 180"/>
            <p:cNvSpPr/>
            <p:nvPr/>
          </p:nvSpPr>
          <p:spPr>
            <a:xfrm>
              <a:off x="6190756" y="4516725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0" y="0"/>
                  </a:moveTo>
                  <a:lnTo>
                    <a:pt x="1052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2" name="Freeform 181"/>
            <p:cNvSpPr/>
            <p:nvPr/>
          </p:nvSpPr>
          <p:spPr>
            <a:xfrm>
              <a:off x="6215968" y="4426530"/>
              <a:ext cx="134741" cy="157060"/>
            </a:xfrm>
            <a:custGeom>
              <a:avLst/>
              <a:gdLst/>
              <a:ahLst/>
              <a:cxnLst/>
              <a:rect l="0" t="0" r="0" b="0"/>
              <a:pathLst>
                <a:path w="134741" h="157060">
                  <a:moveTo>
                    <a:pt x="48488" y="90195"/>
                  </a:moveTo>
                  <a:lnTo>
                    <a:pt x="70844" y="90195"/>
                  </a:lnTo>
                  <a:lnTo>
                    <a:pt x="88059" y="83956"/>
                  </a:lnTo>
                  <a:lnTo>
                    <a:pt x="118175" y="60887"/>
                  </a:lnTo>
                  <a:lnTo>
                    <a:pt x="133997" y="35108"/>
                  </a:lnTo>
                  <a:lnTo>
                    <a:pt x="134740" y="26564"/>
                  </a:lnTo>
                  <a:lnTo>
                    <a:pt x="129326" y="10832"/>
                  </a:lnTo>
                  <a:lnTo>
                    <a:pt x="122267" y="5701"/>
                  </a:lnTo>
                  <a:lnTo>
                    <a:pt x="101946" y="0"/>
                  </a:lnTo>
                  <a:lnTo>
                    <a:pt x="77316" y="3705"/>
                  </a:lnTo>
                  <a:lnTo>
                    <a:pt x="43381" y="18945"/>
                  </a:lnTo>
                  <a:lnTo>
                    <a:pt x="18509" y="41398"/>
                  </a:lnTo>
                  <a:lnTo>
                    <a:pt x="10955" y="50645"/>
                  </a:lnTo>
                  <a:lnTo>
                    <a:pt x="2560" y="73397"/>
                  </a:lnTo>
                  <a:lnTo>
                    <a:pt x="0" y="97937"/>
                  </a:lnTo>
                  <a:lnTo>
                    <a:pt x="2761" y="120542"/>
                  </a:lnTo>
                  <a:lnTo>
                    <a:pt x="8644" y="129144"/>
                  </a:lnTo>
                  <a:lnTo>
                    <a:pt x="27660" y="141820"/>
                  </a:lnTo>
                  <a:lnTo>
                    <a:pt x="59084" y="155534"/>
                  </a:lnTo>
                  <a:lnTo>
                    <a:pt x="80103" y="157059"/>
                  </a:lnTo>
                  <a:lnTo>
                    <a:pt x="132716" y="14283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3" name="Freeform 182"/>
            <p:cNvSpPr/>
            <p:nvPr/>
          </p:nvSpPr>
          <p:spPr>
            <a:xfrm>
              <a:off x="6401326" y="4390383"/>
              <a:ext cx="94758" cy="193389"/>
            </a:xfrm>
            <a:custGeom>
              <a:avLst/>
              <a:gdLst/>
              <a:ahLst/>
              <a:cxnLst/>
              <a:rect l="0" t="0" r="0" b="0"/>
              <a:pathLst>
                <a:path w="94758" h="193389">
                  <a:moveTo>
                    <a:pt x="0" y="115814"/>
                  </a:moveTo>
                  <a:lnTo>
                    <a:pt x="25194" y="169689"/>
                  </a:lnTo>
                  <a:lnTo>
                    <a:pt x="33814" y="190061"/>
                  </a:lnTo>
                  <a:lnTo>
                    <a:pt x="34241" y="193388"/>
                  </a:lnTo>
                  <a:lnTo>
                    <a:pt x="32186" y="192096"/>
                  </a:lnTo>
                  <a:lnTo>
                    <a:pt x="28476" y="187725"/>
                  </a:lnTo>
                  <a:lnTo>
                    <a:pt x="7054" y="126724"/>
                  </a:lnTo>
                  <a:lnTo>
                    <a:pt x="2090" y="89281"/>
                  </a:lnTo>
                  <a:lnTo>
                    <a:pt x="6209" y="54140"/>
                  </a:lnTo>
                  <a:lnTo>
                    <a:pt x="11158" y="45452"/>
                  </a:lnTo>
                  <a:lnTo>
                    <a:pt x="26016" y="32679"/>
                  </a:lnTo>
                  <a:lnTo>
                    <a:pt x="71233" y="11135"/>
                  </a:lnTo>
                  <a:lnTo>
                    <a:pt x="94757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4" name="Freeform 183"/>
            <p:cNvSpPr/>
            <p:nvPr/>
          </p:nvSpPr>
          <p:spPr>
            <a:xfrm>
              <a:off x="6506611" y="456936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89" name="Group 188"/>
          <p:cNvGrpSpPr/>
          <p:nvPr/>
        </p:nvGrpSpPr>
        <p:grpSpPr>
          <a:xfrm>
            <a:off x="2421554" y="3158549"/>
            <a:ext cx="315856" cy="724722"/>
            <a:chOff x="2421554" y="3158549"/>
            <a:chExt cx="315856" cy="724722"/>
          </a:xfrm>
        </p:grpSpPr>
        <p:sp>
          <p:nvSpPr>
            <p:cNvPr id="186" name="Freeform 185"/>
            <p:cNvSpPr/>
            <p:nvPr/>
          </p:nvSpPr>
          <p:spPr>
            <a:xfrm>
              <a:off x="2590010" y="3158549"/>
              <a:ext cx="10529" cy="210571"/>
            </a:xfrm>
            <a:custGeom>
              <a:avLst/>
              <a:gdLst/>
              <a:ahLst/>
              <a:cxnLst/>
              <a:rect l="0" t="0" r="0" b="0"/>
              <a:pathLst>
                <a:path w="10529" h="210571">
                  <a:moveTo>
                    <a:pt x="0" y="0"/>
                  </a:moveTo>
                  <a:lnTo>
                    <a:pt x="0" y="54144"/>
                  </a:lnTo>
                  <a:lnTo>
                    <a:pt x="7236" y="115794"/>
                  </a:lnTo>
                  <a:lnTo>
                    <a:pt x="9878" y="169145"/>
                  </a:lnTo>
                  <a:lnTo>
                    <a:pt x="10528" y="21057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7" name="Freeform 186"/>
            <p:cNvSpPr/>
            <p:nvPr/>
          </p:nvSpPr>
          <p:spPr>
            <a:xfrm>
              <a:off x="2421554" y="3442818"/>
              <a:ext cx="315856" cy="10530"/>
            </a:xfrm>
            <a:custGeom>
              <a:avLst/>
              <a:gdLst/>
              <a:ahLst/>
              <a:cxnLst/>
              <a:rect l="0" t="0" r="0" b="0"/>
              <a:pathLst>
                <a:path w="315856" h="10530">
                  <a:moveTo>
                    <a:pt x="315855" y="10529"/>
                  </a:moveTo>
                  <a:lnTo>
                    <a:pt x="266924" y="10529"/>
                  </a:lnTo>
                  <a:lnTo>
                    <a:pt x="207794" y="4940"/>
                  </a:lnTo>
                  <a:lnTo>
                    <a:pt x="159575" y="1464"/>
                  </a:lnTo>
                  <a:lnTo>
                    <a:pt x="99285" y="290"/>
                  </a:lnTo>
                  <a:lnTo>
                    <a:pt x="42315" y="5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8" name="Freeform 187"/>
            <p:cNvSpPr/>
            <p:nvPr/>
          </p:nvSpPr>
          <p:spPr>
            <a:xfrm>
              <a:off x="2495253" y="3550434"/>
              <a:ext cx="197173" cy="332837"/>
            </a:xfrm>
            <a:custGeom>
              <a:avLst/>
              <a:gdLst/>
              <a:ahLst/>
              <a:cxnLst/>
              <a:rect l="0" t="0" r="0" b="0"/>
              <a:pathLst>
                <a:path w="197173" h="332837">
                  <a:moveTo>
                    <a:pt x="0" y="29255"/>
                  </a:moveTo>
                  <a:lnTo>
                    <a:pt x="17981" y="13614"/>
                  </a:lnTo>
                  <a:lnTo>
                    <a:pt x="34898" y="5536"/>
                  </a:lnTo>
                  <a:lnTo>
                    <a:pt x="69742" y="0"/>
                  </a:lnTo>
                  <a:lnTo>
                    <a:pt x="89878" y="4944"/>
                  </a:lnTo>
                  <a:lnTo>
                    <a:pt x="98523" y="9538"/>
                  </a:lnTo>
                  <a:lnTo>
                    <a:pt x="111249" y="27121"/>
                  </a:lnTo>
                  <a:lnTo>
                    <a:pt x="119634" y="50533"/>
                  </a:lnTo>
                  <a:lnTo>
                    <a:pt x="123361" y="76536"/>
                  </a:lnTo>
                  <a:lnTo>
                    <a:pt x="118778" y="97452"/>
                  </a:lnTo>
                  <a:lnTo>
                    <a:pt x="114281" y="106305"/>
                  </a:lnTo>
                  <a:lnTo>
                    <a:pt x="99925" y="119262"/>
                  </a:lnTo>
                  <a:lnTo>
                    <a:pt x="58956" y="138593"/>
                  </a:lnTo>
                  <a:lnTo>
                    <a:pt x="71281" y="137431"/>
                  </a:lnTo>
                  <a:lnTo>
                    <a:pt x="116882" y="149421"/>
                  </a:lnTo>
                  <a:lnTo>
                    <a:pt x="156969" y="171188"/>
                  </a:lnTo>
                  <a:lnTo>
                    <a:pt x="173489" y="184363"/>
                  </a:lnTo>
                  <a:lnTo>
                    <a:pt x="190355" y="210524"/>
                  </a:lnTo>
                  <a:lnTo>
                    <a:pt x="197172" y="246091"/>
                  </a:lnTo>
                  <a:lnTo>
                    <a:pt x="192527" y="269516"/>
                  </a:lnTo>
                  <a:lnTo>
                    <a:pt x="176758" y="299315"/>
                  </a:lnTo>
                  <a:lnTo>
                    <a:pt x="162787" y="314228"/>
                  </a:lnTo>
                  <a:lnTo>
                    <a:pt x="144880" y="324755"/>
                  </a:lnTo>
                  <a:lnTo>
                    <a:pt x="109478" y="331670"/>
                  </a:lnTo>
                  <a:lnTo>
                    <a:pt x="51868" y="332836"/>
                  </a:lnTo>
                  <a:lnTo>
                    <a:pt x="21057" y="32405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92" name="Group 191"/>
          <p:cNvGrpSpPr/>
          <p:nvPr/>
        </p:nvGrpSpPr>
        <p:grpSpPr>
          <a:xfrm>
            <a:off x="1459230" y="3058603"/>
            <a:ext cx="1540403" cy="1046842"/>
            <a:chOff x="1459230" y="3058603"/>
            <a:chExt cx="1540403" cy="1046842"/>
          </a:xfrm>
        </p:grpSpPr>
        <p:sp>
          <p:nvSpPr>
            <p:cNvPr id="190" name="Freeform 189"/>
            <p:cNvSpPr/>
            <p:nvPr/>
          </p:nvSpPr>
          <p:spPr>
            <a:xfrm>
              <a:off x="1831958" y="3316616"/>
              <a:ext cx="339314" cy="589457"/>
            </a:xfrm>
            <a:custGeom>
              <a:avLst/>
              <a:gdLst/>
              <a:ahLst/>
              <a:cxnLst/>
              <a:rect l="0" t="0" r="0" b="0"/>
              <a:pathLst>
                <a:path w="339314" h="589457">
                  <a:moveTo>
                    <a:pt x="0" y="31446"/>
                  </a:moveTo>
                  <a:lnTo>
                    <a:pt x="37478" y="23113"/>
                  </a:lnTo>
                  <a:lnTo>
                    <a:pt x="94491" y="21351"/>
                  </a:lnTo>
                  <a:lnTo>
                    <a:pt x="146437" y="13767"/>
                  </a:lnTo>
                  <a:lnTo>
                    <a:pt x="208826" y="5245"/>
                  </a:lnTo>
                  <a:lnTo>
                    <a:pt x="260745" y="924"/>
                  </a:lnTo>
                  <a:lnTo>
                    <a:pt x="316061" y="70"/>
                  </a:lnTo>
                  <a:lnTo>
                    <a:pt x="330030" y="0"/>
                  </a:lnTo>
                  <a:lnTo>
                    <a:pt x="337003" y="2293"/>
                  </a:lnTo>
                  <a:lnTo>
                    <a:pt x="339313" y="6162"/>
                  </a:lnTo>
                  <a:lnTo>
                    <a:pt x="335639" y="19038"/>
                  </a:lnTo>
                  <a:lnTo>
                    <a:pt x="313333" y="78671"/>
                  </a:lnTo>
                  <a:lnTo>
                    <a:pt x="291809" y="139137"/>
                  </a:lnTo>
                  <a:lnTo>
                    <a:pt x="259309" y="198832"/>
                  </a:lnTo>
                  <a:lnTo>
                    <a:pt x="224556" y="257992"/>
                  </a:lnTo>
                  <a:lnTo>
                    <a:pt x="195352" y="319824"/>
                  </a:lnTo>
                  <a:lnTo>
                    <a:pt x="163240" y="375192"/>
                  </a:lnTo>
                  <a:lnTo>
                    <a:pt x="139350" y="425860"/>
                  </a:lnTo>
                  <a:lnTo>
                    <a:pt x="120506" y="479758"/>
                  </a:lnTo>
                  <a:lnTo>
                    <a:pt x="101931" y="536232"/>
                  </a:lnTo>
                  <a:lnTo>
                    <a:pt x="73700" y="58945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1" name="Freeform 190"/>
            <p:cNvSpPr/>
            <p:nvPr/>
          </p:nvSpPr>
          <p:spPr>
            <a:xfrm>
              <a:off x="1459230" y="3058603"/>
              <a:ext cx="1540403" cy="1046842"/>
            </a:xfrm>
            <a:custGeom>
              <a:avLst/>
              <a:gdLst/>
              <a:ahLst/>
              <a:cxnLst/>
              <a:rect l="0" t="0" r="0" b="0"/>
              <a:pathLst>
                <a:path w="1540403" h="1046842">
                  <a:moveTo>
                    <a:pt x="572770" y="89417"/>
                  </a:moveTo>
                  <a:lnTo>
                    <a:pt x="535292" y="81084"/>
                  </a:lnTo>
                  <a:lnTo>
                    <a:pt x="500444" y="82659"/>
                  </a:lnTo>
                  <a:lnTo>
                    <a:pt x="438203" y="90867"/>
                  </a:lnTo>
                  <a:lnTo>
                    <a:pt x="379899" y="109028"/>
                  </a:lnTo>
                  <a:lnTo>
                    <a:pt x="317993" y="129816"/>
                  </a:lnTo>
                  <a:lnTo>
                    <a:pt x="254906" y="158139"/>
                  </a:lnTo>
                  <a:lnTo>
                    <a:pt x="192296" y="207913"/>
                  </a:lnTo>
                  <a:lnTo>
                    <a:pt x="133675" y="259396"/>
                  </a:lnTo>
                  <a:lnTo>
                    <a:pt x="89072" y="311510"/>
                  </a:lnTo>
                  <a:lnTo>
                    <a:pt x="52055" y="372453"/>
                  </a:lnTo>
                  <a:lnTo>
                    <a:pt x="23383" y="433581"/>
                  </a:lnTo>
                  <a:lnTo>
                    <a:pt x="9255" y="482420"/>
                  </a:lnTo>
                  <a:lnTo>
                    <a:pt x="0" y="525877"/>
                  </a:lnTo>
                  <a:lnTo>
                    <a:pt x="3443" y="589091"/>
                  </a:lnTo>
                  <a:lnTo>
                    <a:pt x="12480" y="643010"/>
                  </a:lnTo>
                  <a:lnTo>
                    <a:pt x="28959" y="705078"/>
                  </a:lnTo>
                  <a:lnTo>
                    <a:pt x="51273" y="760027"/>
                  </a:lnTo>
                  <a:lnTo>
                    <a:pt x="78210" y="812823"/>
                  </a:lnTo>
                  <a:lnTo>
                    <a:pt x="114232" y="868123"/>
                  </a:lnTo>
                  <a:lnTo>
                    <a:pt x="175158" y="930749"/>
                  </a:lnTo>
                  <a:lnTo>
                    <a:pt x="220878" y="959586"/>
                  </a:lnTo>
                  <a:lnTo>
                    <a:pt x="282205" y="980576"/>
                  </a:lnTo>
                  <a:lnTo>
                    <a:pt x="340592" y="1002920"/>
                  </a:lnTo>
                  <a:lnTo>
                    <a:pt x="397186" y="1018946"/>
                  </a:lnTo>
                  <a:lnTo>
                    <a:pt x="452255" y="1026140"/>
                  </a:lnTo>
                  <a:lnTo>
                    <a:pt x="514569" y="1035323"/>
                  </a:lnTo>
                  <a:lnTo>
                    <a:pt x="575614" y="1037824"/>
                  </a:lnTo>
                  <a:lnTo>
                    <a:pt x="633253" y="1045251"/>
                  </a:lnTo>
                  <a:lnTo>
                    <a:pt x="687787" y="1046841"/>
                  </a:lnTo>
                  <a:lnTo>
                    <a:pt x="744109" y="1044193"/>
                  </a:lnTo>
                  <a:lnTo>
                    <a:pt x="802131" y="1039118"/>
                  </a:lnTo>
                  <a:lnTo>
                    <a:pt x="862961" y="1031815"/>
                  </a:lnTo>
                  <a:lnTo>
                    <a:pt x="924413" y="1019107"/>
                  </a:lnTo>
                  <a:lnTo>
                    <a:pt x="979705" y="1005332"/>
                  </a:lnTo>
                  <a:lnTo>
                    <a:pt x="1030358" y="985757"/>
                  </a:lnTo>
                  <a:lnTo>
                    <a:pt x="1091490" y="967765"/>
                  </a:lnTo>
                  <a:lnTo>
                    <a:pt x="1129667" y="954212"/>
                  </a:lnTo>
                  <a:lnTo>
                    <a:pt x="1183896" y="922497"/>
                  </a:lnTo>
                  <a:lnTo>
                    <a:pt x="1246439" y="885079"/>
                  </a:lnTo>
                  <a:lnTo>
                    <a:pt x="1299899" y="846579"/>
                  </a:lnTo>
                  <a:lnTo>
                    <a:pt x="1362278" y="794710"/>
                  </a:lnTo>
                  <a:lnTo>
                    <a:pt x="1423943" y="742169"/>
                  </a:lnTo>
                  <a:lnTo>
                    <a:pt x="1473951" y="679012"/>
                  </a:lnTo>
                  <a:lnTo>
                    <a:pt x="1507693" y="615842"/>
                  </a:lnTo>
                  <a:lnTo>
                    <a:pt x="1526243" y="559257"/>
                  </a:lnTo>
                  <a:lnTo>
                    <a:pt x="1538052" y="505619"/>
                  </a:lnTo>
                  <a:lnTo>
                    <a:pt x="1540402" y="456452"/>
                  </a:lnTo>
                  <a:lnTo>
                    <a:pt x="1535607" y="398614"/>
                  </a:lnTo>
                  <a:lnTo>
                    <a:pt x="1523395" y="344989"/>
                  </a:lnTo>
                  <a:lnTo>
                    <a:pt x="1506597" y="292456"/>
                  </a:lnTo>
                  <a:lnTo>
                    <a:pt x="1481524" y="236041"/>
                  </a:lnTo>
                  <a:lnTo>
                    <a:pt x="1453310" y="186447"/>
                  </a:lnTo>
                  <a:lnTo>
                    <a:pt x="1401987" y="132655"/>
                  </a:lnTo>
                  <a:lnTo>
                    <a:pt x="1344247" y="89516"/>
                  </a:lnTo>
                  <a:lnTo>
                    <a:pt x="1302668" y="61361"/>
                  </a:lnTo>
                  <a:lnTo>
                    <a:pt x="1243926" y="37701"/>
                  </a:lnTo>
                  <a:lnTo>
                    <a:pt x="1184458" y="19350"/>
                  </a:lnTo>
                  <a:lnTo>
                    <a:pt x="1138393" y="8333"/>
                  </a:lnTo>
                  <a:lnTo>
                    <a:pt x="1084581" y="5811"/>
                  </a:lnTo>
                  <a:lnTo>
                    <a:pt x="1028891" y="4142"/>
                  </a:lnTo>
                  <a:lnTo>
                    <a:pt x="972830" y="0"/>
                  </a:lnTo>
                  <a:lnTo>
                    <a:pt x="911107" y="4164"/>
                  </a:lnTo>
                  <a:lnTo>
                    <a:pt x="850995" y="6157"/>
                  </a:lnTo>
                  <a:lnTo>
                    <a:pt x="790941" y="16602"/>
                  </a:lnTo>
                  <a:lnTo>
                    <a:pt x="728689" y="29931"/>
                  </a:lnTo>
                  <a:lnTo>
                    <a:pt x="677398" y="43828"/>
                  </a:lnTo>
                  <a:lnTo>
                    <a:pt x="630157" y="54333"/>
                  </a:lnTo>
                  <a:lnTo>
                    <a:pt x="580285" y="66024"/>
                  </a:lnTo>
                  <a:lnTo>
                    <a:pt x="520918" y="87223"/>
                  </a:lnTo>
                  <a:lnTo>
                    <a:pt x="458542" y="103022"/>
                  </a:lnTo>
                  <a:lnTo>
                    <a:pt x="404739" y="117826"/>
                  </a:lnTo>
                  <a:lnTo>
                    <a:pt x="393785" y="12100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895765" y="115813"/>
            <a:ext cx="3080501" cy="747524"/>
            <a:chOff x="895765" y="115813"/>
            <a:chExt cx="3080501" cy="747524"/>
          </a:xfrm>
        </p:grpSpPr>
        <p:sp>
          <p:nvSpPr>
            <p:cNvPr id="2" name="Freeform 1"/>
            <p:cNvSpPr/>
            <p:nvPr/>
          </p:nvSpPr>
          <p:spPr>
            <a:xfrm>
              <a:off x="895765" y="413383"/>
              <a:ext cx="388712" cy="449954"/>
            </a:xfrm>
            <a:custGeom>
              <a:avLst/>
              <a:gdLst/>
              <a:ahLst/>
              <a:cxnLst/>
              <a:rect l="0" t="0" r="0" b="0"/>
              <a:pathLst>
                <a:path w="388712" h="449954">
                  <a:moveTo>
                    <a:pt x="20214" y="449953"/>
                  </a:moveTo>
                  <a:lnTo>
                    <a:pt x="3425" y="394909"/>
                  </a:lnTo>
                  <a:lnTo>
                    <a:pt x="0" y="343501"/>
                  </a:lnTo>
                  <a:lnTo>
                    <a:pt x="4913" y="288286"/>
                  </a:lnTo>
                  <a:lnTo>
                    <a:pt x="9912" y="225083"/>
                  </a:lnTo>
                  <a:lnTo>
                    <a:pt x="14713" y="169445"/>
                  </a:lnTo>
                  <a:lnTo>
                    <a:pt x="13090" y="145129"/>
                  </a:lnTo>
                  <a:lnTo>
                    <a:pt x="19923" y="105131"/>
                  </a:lnTo>
                  <a:lnTo>
                    <a:pt x="42600" y="46575"/>
                  </a:lnTo>
                  <a:lnTo>
                    <a:pt x="57069" y="17990"/>
                  </a:lnTo>
                  <a:lnTo>
                    <a:pt x="75199" y="1386"/>
                  </a:lnTo>
                  <a:lnTo>
                    <a:pt x="86116" y="0"/>
                  </a:lnTo>
                  <a:lnTo>
                    <a:pt x="110725" y="7819"/>
                  </a:lnTo>
                  <a:lnTo>
                    <a:pt x="131021" y="22992"/>
                  </a:lnTo>
                  <a:lnTo>
                    <a:pt x="146670" y="41434"/>
                  </a:lnTo>
                  <a:lnTo>
                    <a:pt x="175802" y="103438"/>
                  </a:lnTo>
                  <a:lnTo>
                    <a:pt x="196036" y="152960"/>
                  </a:lnTo>
                  <a:lnTo>
                    <a:pt x="217768" y="207624"/>
                  </a:lnTo>
                  <a:lnTo>
                    <a:pt x="247190" y="266082"/>
                  </a:lnTo>
                  <a:lnTo>
                    <a:pt x="264111" y="297987"/>
                  </a:lnTo>
                  <a:lnTo>
                    <a:pt x="307756" y="350507"/>
                  </a:lnTo>
                  <a:lnTo>
                    <a:pt x="356387" y="404882"/>
                  </a:lnTo>
                  <a:lnTo>
                    <a:pt x="388711" y="42889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021264" y="410611"/>
              <a:ext cx="221099" cy="442198"/>
            </a:xfrm>
            <a:custGeom>
              <a:avLst/>
              <a:gdLst/>
              <a:ahLst/>
              <a:cxnLst/>
              <a:rect l="0" t="0" r="0" b="0"/>
              <a:pathLst>
                <a:path w="221099" h="442198">
                  <a:moveTo>
                    <a:pt x="221098" y="0"/>
                  </a:moveTo>
                  <a:lnTo>
                    <a:pt x="186352" y="56214"/>
                  </a:lnTo>
                  <a:lnTo>
                    <a:pt x="169218" y="111666"/>
                  </a:lnTo>
                  <a:lnTo>
                    <a:pt x="148979" y="168287"/>
                  </a:lnTo>
                  <a:lnTo>
                    <a:pt x="129687" y="221325"/>
                  </a:lnTo>
                  <a:lnTo>
                    <a:pt x="111215" y="268869"/>
                  </a:lnTo>
                  <a:lnTo>
                    <a:pt x="89754" y="318831"/>
                  </a:lnTo>
                  <a:lnTo>
                    <a:pt x="54774" y="378227"/>
                  </a:lnTo>
                  <a:lnTo>
                    <a:pt x="38382" y="404407"/>
                  </a:lnTo>
                  <a:lnTo>
                    <a:pt x="0" y="44219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526632" y="484310"/>
              <a:ext cx="10529" cy="252685"/>
            </a:xfrm>
            <a:custGeom>
              <a:avLst/>
              <a:gdLst/>
              <a:ahLst/>
              <a:cxnLst/>
              <a:rect l="0" t="0" r="0" b="0"/>
              <a:pathLst>
                <a:path w="10529" h="252685">
                  <a:moveTo>
                    <a:pt x="10528" y="0"/>
                  </a:moveTo>
                  <a:lnTo>
                    <a:pt x="3293" y="27556"/>
                  </a:lnTo>
                  <a:lnTo>
                    <a:pt x="650" y="83779"/>
                  </a:lnTo>
                  <a:lnTo>
                    <a:pt x="128" y="140292"/>
                  </a:lnTo>
                  <a:lnTo>
                    <a:pt x="25" y="196515"/>
                  </a:lnTo>
                  <a:lnTo>
                    <a:pt x="0" y="2526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421347" y="610652"/>
              <a:ext cx="210571" cy="21058"/>
            </a:xfrm>
            <a:custGeom>
              <a:avLst/>
              <a:gdLst/>
              <a:ahLst/>
              <a:cxnLst/>
              <a:rect l="0" t="0" r="0" b="0"/>
              <a:pathLst>
                <a:path w="210571" h="21058">
                  <a:moveTo>
                    <a:pt x="210570" y="0"/>
                  </a:moveTo>
                  <a:lnTo>
                    <a:pt x="167878" y="3120"/>
                  </a:lnTo>
                  <a:lnTo>
                    <a:pt x="109460" y="14655"/>
                  </a:lnTo>
                  <a:lnTo>
                    <a:pt x="48311" y="19793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913168" y="288372"/>
              <a:ext cx="339931" cy="545838"/>
            </a:xfrm>
            <a:custGeom>
              <a:avLst/>
              <a:gdLst/>
              <a:ahLst/>
              <a:cxnLst/>
              <a:rect l="0" t="0" r="0" b="0"/>
              <a:pathLst>
                <a:path w="339931" h="545838">
                  <a:moveTo>
                    <a:pt x="13547" y="48539"/>
                  </a:moveTo>
                  <a:lnTo>
                    <a:pt x="2368" y="59718"/>
                  </a:lnTo>
                  <a:lnTo>
                    <a:pt x="245" y="59501"/>
                  </a:lnTo>
                  <a:lnTo>
                    <a:pt x="0" y="55847"/>
                  </a:lnTo>
                  <a:lnTo>
                    <a:pt x="1006" y="49902"/>
                  </a:lnTo>
                  <a:lnTo>
                    <a:pt x="13600" y="30356"/>
                  </a:lnTo>
                  <a:lnTo>
                    <a:pt x="37739" y="9746"/>
                  </a:lnTo>
                  <a:lnTo>
                    <a:pt x="60174" y="2052"/>
                  </a:lnTo>
                  <a:lnTo>
                    <a:pt x="72707" y="0"/>
                  </a:lnTo>
                  <a:lnTo>
                    <a:pt x="99112" y="3960"/>
                  </a:lnTo>
                  <a:lnTo>
                    <a:pt x="125275" y="14688"/>
                  </a:lnTo>
                  <a:lnTo>
                    <a:pt x="181464" y="60156"/>
                  </a:lnTo>
                  <a:lnTo>
                    <a:pt x="217908" y="118093"/>
                  </a:lnTo>
                  <a:lnTo>
                    <a:pt x="233056" y="150812"/>
                  </a:lnTo>
                  <a:lnTo>
                    <a:pt x="242753" y="205184"/>
                  </a:lnTo>
                  <a:lnTo>
                    <a:pt x="250176" y="247421"/>
                  </a:lnTo>
                  <a:lnTo>
                    <a:pt x="247176" y="297110"/>
                  </a:lnTo>
                  <a:lnTo>
                    <a:pt x="244597" y="352257"/>
                  </a:lnTo>
                  <a:lnTo>
                    <a:pt x="230718" y="410350"/>
                  </a:lnTo>
                  <a:lnTo>
                    <a:pt x="212425" y="450930"/>
                  </a:lnTo>
                  <a:lnTo>
                    <a:pt x="159919" y="511996"/>
                  </a:lnTo>
                  <a:lnTo>
                    <a:pt x="139432" y="530601"/>
                  </a:lnTo>
                  <a:lnTo>
                    <a:pt x="118629" y="542769"/>
                  </a:lnTo>
                  <a:lnTo>
                    <a:pt x="94565" y="545837"/>
                  </a:lnTo>
                  <a:lnTo>
                    <a:pt x="70612" y="542132"/>
                  </a:lnTo>
                  <a:lnTo>
                    <a:pt x="52167" y="532686"/>
                  </a:lnTo>
                  <a:lnTo>
                    <a:pt x="39290" y="517570"/>
                  </a:lnTo>
                  <a:lnTo>
                    <a:pt x="34218" y="508625"/>
                  </a:lnTo>
                  <a:lnTo>
                    <a:pt x="27080" y="468091"/>
                  </a:lnTo>
                  <a:lnTo>
                    <a:pt x="31650" y="442067"/>
                  </a:lnTo>
                  <a:lnTo>
                    <a:pt x="47377" y="410805"/>
                  </a:lnTo>
                  <a:lnTo>
                    <a:pt x="53647" y="402354"/>
                  </a:lnTo>
                  <a:lnTo>
                    <a:pt x="76213" y="392964"/>
                  </a:lnTo>
                  <a:lnTo>
                    <a:pt x="103399" y="389960"/>
                  </a:lnTo>
                  <a:lnTo>
                    <a:pt x="160300" y="400545"/>
                  </a:lnTo>
                  <a:lnTo>
                    <a:pt x="213503" y="425509"/>
                  </a:lnTo>
                  <a:lnTo>
                    <a:pt x="273455" y="452078"/>
                  </a:lnTo>
                  <a:lnTo>
                    <a:pt x="315101" y="468975"/>
                  </a:lnTo>
                  <a:lnTo>
                    <a:pt x="339930" y="48020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2316269" y="154592"/>
              <a:ext cx="200042" cy="256605"/>
            </a:xfrm>
            <a:custGeom>
              <a:avLst/>
              <a:gdLst/>
              <a:ahLst/>
              <a:cxnLst/>
              <a:rect l="0" t="0" r="0" b="0"/>
              <a:pathLst>
                <a:path w="200042" h="256605">
                  <a:moveTo>
                    <a:pt x="0" y="55977"/>
                  </a:moveTo>
                  <a:lnTo>
                    <a:pt x="5589" y="39210"/>
                  </a:lnTo>
                  <a:lnTo>
                    <a:pt x="17692" y="24739"/>
                  </a:lnTo>
                  <a:lnTo>
                    <a:pt x="44237" y="6557"/>
                  </a:lnTo>
                  <a:lnTo>
                    <a:pt x="54058" y="1974"/>
                  </a:lnTo>
                  <a:lnTo>
                    <a:pt x="77448" y="0"/>
                  </a:lnTo>
                  <a:lnTo>
                    <a:pt x="102272" y="4193"/>
                  </a:lnTo>
                  <a:lnTo>
                    <a:pt x="134808" y="19707"/>
                  </a:lnTo>
                  <a:lnTo>
                    <a:pt x="151941" y="32448"/>
                  </a:lnTo>
                  <a:lnTo>
                    <a:pt x="161116" y="52149"/>
                  </a:lnTo>
                  <a:lnTo>
                    <a:pt x="174725" y="109286"/>
                  </a:lnTo>
                  <a:lnTo>
                    <a:pt x="176553" y="147292"/>
                  </a:lnTo>
                  <a:lnTo>
                    <a:pt x="164164" y="202923"/>
                  </a:lnTo>
                  <a:lnTo>
                    <a:pt x="148597" y="229238"/>
                  </a:lnTo>
                  <a:lnTo>
                    <a:pt x="123578" y="251853"/>
                  </a:lnTo>
                  <a:lnTo>
                    <a:pt x="113971" y="255582"/>
                  </a:lnTo>
                  <a:lnTo>
                    <a:pt x="93937" y="256604"/>
                  </a:lnTo>
                  <a:lnTo>
                    <a:pt x="76455" y="250040"/>
                  </a:lnTo>
                  <a:lnTo>
                    <a:pt x="68517" y="245014"/>
                  </a:lnTo>
                  <a:lnTo>
                    <a:pt x="56579" y="230071"/>
                  </a:lnTo>
                  <a:lnTo>
                    <a:pt x="51757" y="221173"/>
                  </a:lnTo>
                  <a:lnTo>
                    <a:pt x="50882" y="212901"/>
                  </a:lnTo>
                  <a:lnTo>
                    <a:pt x="56150" y="197471"/>
                  </a:lnTo>
                  <a:lnTo>
                    <a:pt x="69409" y="185934"/>
                  </a:lnTo>
                  <a:lnTo>
                    <a:pt x="77858" y="181220"/>
                  </a:lnTo>
                  <a:lnTo>
                    <a:pt x="96605" y="179101"/>
                  </a:lnTo>
                  <a:lnTo>
                    <a:pt x="115465" y="183229"/>
                  </a:lnTo>
                  <a:lnTo>
                    <a:pt x="176563" y="213445"/>
                  </a:lnTo>
                  <a:lnTo>
                    <a:pt x="200041" y="22443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274155" y="463253"/>
              <a:ext cx="357970" cy="31587"/>
            </a:xfrm>
            <a:custGeom>
              <a:avLst/>
              <a:gdLst/>
              <a:ahLst/>
              <a:cxnLst/>
              <a:rect l="0" t="0" r="0" b="0"/>
              <a:pathLst>
                <a:path w="357970" h="31587">
                  <a:moveTo>
                    <a:pt x="357969" y="0"/>
                  </a:moveTo>
                  <a:lnTo>
                    <a:pt x="299352" y="9065"/>
                  </a:lnTo>
                  <a:lnTo>
                    <a:pt x="246348" y="11410"/>
                  </a:lnTo>
                  <a:lnTo>
                    <a:pt x="184476" y="19556"/>
                  </a:lnTo>
                  <a:lnTo>
                    <a:pt x="128380" y="27996"/>
                  </a:lnTo>
                  <a:lnTo>
                    <a:pt x="65307" y="30877"/>
                  </a:lnTo>
                  <a:lnTo>
                    <a:pt x="27929" y="31376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368911" y="565485"/>
              <a:ext cx="161917" cy="231316"/>
            </a:xfrm>
            <a:custGeom>
              <a:avLst/>
              <a:gdLst/>
              <a:ahLst/>
              <a:cxnLst/>
              <a:rect l="0" t="0" r="0" b="0"/>
              <a:pathLst>
                <a:path w="161917" h="231316">
                  <a:moveTo>
                    <a:pt x="0" y="45167"/>
                  </a:moveTo>
                  <a:lnTo>
                    <a:pt x="5590" y="28400"/>
                  </a:lnTo>
                  <a:lnTo>
                    <a:pt x="17692" y="17048"/>
                  </a:lnTo>
                  <a:lnTo>
                    <a:pt x="54058" y="229"/>
                  </a:lnTo>
                  <a:lnTo>
                    <a:pt x="64115" y="0"/>
                  </a:lnTo>
                  <a:lnTo>
                    <a:pt x="84648" y="5986"/>
                  </a:lnTo>
                  <a:lnTo>
                    <a:pt x="91527" y="13197"/>
                  </a:lnTo>
                  <a:lnTo>
                    <a:pt x="99171" y="33688"/>
                  </a:lnTo>
                  <a:lnTo>
                    <a:pt x="99448" y="55273"/>
                  </a:lnTo>
                  <a:lnTo>
                    <a:pt x="94502" y="75395"/>
                  </a:lnTo>
                  <a:lnTo>
                    <a:pt x="84505" y="92137"/>
                  </a:lnTo>
                  <a:lnTo>
                    <a:pt x="76224" y="97538"/>
                  </a:lnTo>
                  <a:lnTo>
                    <a:pt x="54545" y="103538"/>
                  </a:lnTo>
                  <a:lnTo>
                    <a:pt x="50401" y="102798"/>
                  </a:lnTo>
                  <a:lnTo>
                    <a:pt x="51149" y="99966"/>
                  </a:lnTo>
                  <a:lnTo>
                    <a:pt x="55156" y="95738"/>
                  </a:lnTo>
                  <a:lnTo>
                    <a:pt x="72087" y="91040"/>
                  </a:lnTo>
                  <a:lnTo>
                    <a:pt x="83153" y="89787"/>
                  </a:lnTo>
                  <a:lnTo>
                    <a:pt x="101688" y="94634"/>
                  </a:lnTo>
                  <a:lnTo>
                    <a:pt x="132651" y="116810"/>
                  </a:lnTo>
                  <a:lnTo>
                    <a:pt x="148619" y="142434"/>
                  </a:lnTo>
                  <a:lnTo>
                    <a:pt x="160759" y="172253"/>
                  </a:lnTo>
                  <a:lnTo>
                    <a:pt x="161916" y="192897"/>
                  </a:lnTo>
                  <a:lnTo>
                    <a:pt x="160587" y="203315"/>
                  </a:lnTo>
                  <a:lnTo>
                    <a:pt x="156191" y="211431"/>
                  </a:lnTo>
                  <a:lnTo>
                    <a:pt x="141948" y="223567"/>
                  </a:lnTo>
                  <a:lnTo>
                    <a:pt x="120800" y="229741"/>
                  </a:lnTo>
                  <a:lnTo>
                    <a:pt x="96973" y="231315"/>
                  </a:lnTo>
                  <a:lnTo>
                    <a:pt x="74685" y="228115"/>
                  </a:lnTo>
                  <a:lnTo>
                    <a:pt x="56200" y="219674"/>
                  </a:lnTo>
                  <a:lnTo>
                    <a:pt x="10529" y="19256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905865" y="431668"/>
              <a:ext cx="105286" cy="10529"/>
            </a:xfrm>
            <a:custGeom>
              <a:avLst/>
              <a:gdLst/>
              <a:ahLst/>
              <a:cxnLst/>
              <a:rect l="0" t="0" r="0" b="0"/>
              <a:pathLst>
                <a:path w="105286" h="10529">
                  <a:moveTo>
                    <a:pt x="105285" y="0"/>
                  </a:moveTo>
                  <a:lnTo>
                    <a:pt x="67807" y="8333"/>
                  </a:lnTo>
                  <a:lnTo>
                    <a:pt x="32959" y="9878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905865" y="536953"/>
              <a:ext cx="147400" cy="1"/>
            </a:xfrm>
            <a:custGeom>
              <a:avLst/>
              <a:gdLst/>
              <a:ahLst/>
              <a:cxnLst/>
              <a:rect l="0" t="0" r="0" b="0"/>
              <a:pathLst>
                <a:path w="147400" h="1">
                  <a:moveTo>
                    <a:pt x="147399" y="0"/>
                  </a:moveTo>
                  <a:lnTo>
                    <a:pt x="98468" y="0"/>
                  </a:lnTo>
                  <a:lnTo>
                    <a:pt x="39337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3216541" y="263919"/>
              <a:ext cx="391725" cy="470277"/>
            </a:xfrm>
            <a:custGeom>
              <a:avLst/>
              <a:gdLst/>
              <a:ahLst/>
              <a:cxnLst/>
              <a:rect l="0" t="0" r="0" b="0"/>
              <a:pathLst>
                <a:path w="391725" h="470277">
                  <a:moveTo>
                    <a:pt x="289448" y="20350"/>
                  </a:moveTo>
                  <a:lnTo>
                    <a:pt x="230831" y="20350"/>
                  </a:lnTo>
                  <a:lnTo>
                    <a:pt x="171115" y="12017"/>
                  </a:lnTo>
                  <a:lnTo>
                    <a:pt x="110348" y="2875"/>
                  </a:lnTo>
                  <a:lnTo>
                    <a:pt x="57105" y="0"/>
                  </a:lnTo>
                  <a:lnTo>
                    <a:pt x="31767" y="1947"/>
                  </a:lnTo>
                  <a:lnTo>
                    <a:pt x="12706" y="10611"/>
                  </a:lnTo>
                  <a:lnTo>
                    <a:pt x="6687" y="18537"/>
                  </a:lnTo>
                  <a:lnTo>
                    <a:pt x="0" y="39821"/>
                  </a:lnTo>
                  <a:lnTo>
                    <a:pt x="3688" y="96960"/>
                  </a:lnTo>
                  <a:lnTo>
                    <a:pt x="10473" y="145187"/>
                  </a:lnTo>
                  <a:lnTo>
                    <a:pt x="31684" y="202256"/>
                  </a:lnTo>
                  <a:lnTo>
                    <a:pt x="33377" y="215320"/>
                  </a:lnTo>
                  <a:lnTo>
                    <a:pt x="36846" y="221690"/>
                  </a:lnTo>
                  <a:lnTo>
                    <a:pt x="41498" y="223597"/>
                  </a:lnTo>
                  <a:lnTo>
                    <a:pt x="54076" y="219476"/>
                  </a:lnTo>
                  <a:lnTo>
                    <a:pt x="106418" y="196860"/>
                  </a:lnTo>
                  <a:lnTo>
                    <a:pt x="146440" y="191192"/>
                  </a:lnTo>
                  <a:lnTo>
                    <a:pt x="193523" y="195102"/>
                  </a:lnTo>
                  <a:lnTo>
                    <a:pt x="244519" y="203670"/>
                  </a:lnTo>
                  <a:lnTo>
                    <a:pt x="297341" y="225450"/>
                  </a:lnTo>
                  <a:lnTo>
                    <a:pt x="346683" y="259200"/>
                  </a:lnTo>
                  <a:lnTo>
                    <a:pt x="375536" y="295518"/>
                  </a:lnTo>
                  <a:lnTo>
                    <a:pt x="388525" y="327269"/>
                  </a:lnTo>
                  <a:lnTo>
                    <a:pt x="391724" y="365793"/>
                  </a:lnTo>
                  <a:lnTo>
                    <a:pt x="384612" y="404503"/>
                  </a:lnTo>
                  <a:lnTo>
                    <a:pt x="374247" y="423492"/>
                  </a:lnTo>
                  <a:lnTo>
                    <a:pt x="349669" y="447335"/>
                  </a:lnTo>
                  <a:lnTo>
                    <a:pt x="314570" y="463629"/>
                  </a:lnTo>
                  <a:lnTo>
                    <a:pt x="274535" y="470276"/>
                  </a:lnTo>
                  <a:lnTo>
                    <a:pt x="227491" y="464117"/>
                  </a:lnTo>
                  <a:lnTo>
                    <a:pt x="184403" y="448516"/>
                  </a:lnTo>
                  <a:lnTo>
                    <a:pt x="131521" y="42043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3842901" y="115813"/>
              <a:ext cx="10530" cy="168457"/>
            </a:xfrm>
            <a:custGeom>
              <a:avLst/>
              <a:gdLst/>
              <a:ahLst/>
              <a:cxnLst/>
              <a:rect l="0" t="0" r="0" b="0"/>
              <a:pathLst>
                <a:path w="10530" h="168457">
                  <a:moveTo>
                    <a:pt x="10529" y="0"/>
                  </a:moveTo>
                  <a:lnTo>
                    <a:pt x="2196" y="48931"/>
                  </a:lnTo>
                  <a:lnTo>
                    <a:pt x="434" y="108061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3706031" y="368497"/>
              <a:ext cx="263213" cy="21058"/>
            </a:xfrm>
            <a:custGeom>
              <a:avLst/>
              <a:gdLst/>
              <a:ahLst/>
              <a:cxnLst/>
              <a:rect l="0" t="0" r="0" b="0"/>
              <a:pathLst>
                <a:path w="263213" h="21058">
                  <a:moveTo>
                    <a:pt x="263212" y="0"/>
                  </a:moveTo>
                  <a:lnTo>
                    <a:pt x="225734" y="8333"/>
                  </a:lnTo>
                  <a:lnTo>
                    <a:pt x="168722" y="10095"/>
                  </a:lnTo>
                  <a:lnTo>
                    <a:pt x="116775" y="17678"/>
                  </a:lnTo>
                  <a:lnTo>
                    <a:pt x="62668" y="20390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796575" y="473782"/>
              <a:ext cx="179691" cy="259863"/>
            </a:xfrm>
            <a:custGeom>
              <a:avLst/>
              <a:gdLst/>
              <a:ahLst/>
              <a:cxnLst/>
              <a:rect l="0" t="0" r="0" b="0"/>
              <a:pathLst>
                <a:path w="179691" h="259863">
                  <a:moveTo>
                    <a:pt x="88440" y="0"/>
                  </a:moveTo>
                  <a:lnTo>
                    <a:pt x="45778" y="54114"/>
                  </a:lnTo>
                  <a:lnTo>
                    <a:pt x="19564" y="105479"/>
                  </a:lnTo>
                  <a:lnTo>
                    <a:pt x="876" y="163542"/>
                  </a:lnTo>
                  <a:lnTo>
                    <a:pt x="0" y="187329"/>
                  </a:lnTo>
                  <a:lnTo>
                    <a:pt x="8969" y="231195"/>
                  </a:lnTo>
                  <a:lnTo>
                    <a:pt x="14403" y="239528"/>
                  </a:lnTo>
                  <a:lnTo>
                    <a:pt x="29798" y="251906"/>
                  </a:lnTo>
                  <a:lnTo>
                    <a:pt x="69375" y="259862"/>
                  </a:lnTo>
                  <a:lnTo>
                    <a:pt x="125575" y="254145"/>
                  </a:lnTo>
                  <a:lnTo>
                    <a:pt x="149398" y="248264"/>
                  </a:lnTo>
                  <a:lnTo>
                    <a:pt x="158325" y="242718"/>
                  </a:lnTo>
                  <a:lnTo>
                    <a:pt x="171363" y="227198"/>
                  </a:lnTo>
                  <a:lnTo>
                    <a:pt x="177937" y="205482"/>
                  </a:lnTo>
                  <a:lnTo>
                    <a:pt x="179690" y="193140"/>
                  </a:lnTo>
                  <a:lnTo>
                    <a:pt x="177350" y="182572"/>
                  </a:lnTo>
                  <a:lnTo>
                    <a:pt x="165390" y="164591"/>
                  </a:lnTo>
                  <a:lnTo>
                    <a:pt x="145257" y="155040"/>
                  </a:lnTo>
                  <a:lnTo>
                    <a:pt x="121881" y="151965"/>
                  </a:lnTo>
                  <a:lnTo>
                    <a:pt x="67627" y="162500"/>
                  </a:lnTo>
                  <a:lnTo>
                    <a:pt x="35798" y="1789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2" name="Group 31"/>
          <p:cNvGrpSpPr/>
          <p:nvPr/>
        </p:nvGrpSpPr>
        <p:grpSpPr>
          <a:xfrm>
            <a:off x="5204483" y="242155"/>
            <a:ext cx="2555021" cy="596659"/>
            <a:chOff x="5204483" y="242155"/>
            <a:chExt cx="2555021" cy="596659"/>
          </a:xfrm>
        </p:grpSpPr>
        <p:sp>
          <p:nvSpPr>
            <p:cNvPr id="17" name="Freeform 16"/>
            <p:cNvSpPr/>
            <p:nvPr/>
          </p:nvSpPr>
          <p:spPr>
            <a:xfrm>
              <a:off x="5204483" y="244350"/>
              <a:ext cx="415460" cy="407127"/>
            </a:xfrm>
            <a:custGeom>
              <a:avLst/>
              <a:gdLst/>
              <a:ahLst/>
              <a:cxnLst/>
              <a:rect l="0" t="0" r="0" b="0"/>
              <a:pathLst>
                <a:path w="415460" h="407127">
                  <a:moveTo>
                    <a:pt x="228221" y="8333"/>
                  </a:moveTo>
                  <a:lnTo>
                    <a:pt x="190743" y="0"/>
                  </a:lnTo>
                  <a:lnTo>
                    <a:pt x="155896" y="1575"/>
                  </a:lnTo>
                  <a:lnTo>
                    <a:pt x="107090" y="18177"/>
                  </a:lnTo>
                  <a:lnTo>
                    <a:pt x="61376" y="50819"/>
                  </a:lnTo>
                  <a:lnTo>
                    <a:pt x="32008" y="84186"/>
                  </a:lnTo>
                  <a:lnTo>
                    <a:pt x="12082" y="125742"/>
                  </a:lnTo>
                  <a:lnTo>
                    <a:pt x="0" y="180917"/>
                  </a:lnTo>
                  <a:lnTo>
                    <a:pt x="723" y="224416"/>
                  </a:lnTo>
                  <a:lnTo>
                    <a:pt x="11448" y="276144"/>
                  </a:lnTo>
                  <a:lnTo>
                    <a:pt x="39740" y="333936"/>
                  </a:lnTo>
                  <a:lnTo>
                    <a:pt x="54375" y="354257"/>
                  </a:lnTo>
                  <a:lnTo>
                    <a:pt x="102556" y="393716"/>
                  </a:lnTo>
                  <a:lnTo>
                    <a:pt x="129476" y="401883"/>
                  </a:lnTo>
                  <a:lnTo>
                    <a:pt x="188829" y="407126"/>
                  </a:lnTo>
                  <a:lnTo>
                    <a:pt x="251679" y="398586"/>
                  </a:lnTo>
                  <a:lnTo>
                    <a:pt x="287814" y="381977"/>
                  </a:lnTo>
                  <a:lnTo>
                    <a:pt x="334653" y="342919"/>
                  </a:lnTo>
                  <a:lnTo>
                    <a:pt x="382124" y="281870"/>
                  </a:lnTo>
                  <a:lnTo>
                    <a:pt x="410054" y="218885"/>
                  </a:lnTo>
                  <a:lnTo>
                    <a:pt x="415459" y="176134"/>
                  </a:lnTo>
                  <a:lnTo>
                    <a:pt x="411471" y="137601"/>
                  </a:lnTo>
                  <a:lnTo>
                    <a:pt x="384862" y="82418"/>
                  </a:lnTo>
                  <a:lnTo>
                    <a:pt x="357818" y="45584"/>
                  </a:lnTo>
                  <a:lnTo>
                    <a:pt x="337682" y="33468"/>
                  </a:lnTo>
                  <a:lnTo>
                    <a:pt x="280864" y="1886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5644766" y="501683"/>
              <a:ext cx="146860" cy="337131"/>
            </a:xfrm>
            <a:custGeom>
              <a:avLst/>
              <a:gdLst/>
              <a:ahLst/>
              <a:cxnLst/>
              <a:rect l="0" t="0" r="0" b="0"/>
              <a:pathLst>
                <a:path w="146860" h="337131">
                  <a:moveTo>
                    <a:pt x="19565" y="151083"/>
                  </a:moveTo>
                  <a:lnTo>
                    <a:pt x="19565" y="209700"/>
                  </a:lnTo>
                  <a:lnTo>
                    <a:pt x="20735" y="263874"/>
                  </a:lnTo>
                  <a:lnTo>
                    <a:pt x="27898" y="319636"/>
                  </a:lnTo>
                  <a:lnTo>
                    <a:pt x="29118" y="337130"/>
                  </a:lnTo>
                  <a:lnTo>
                    <a:pt x="28635" y="315263"/>
                  </a:lnTo>
                  <a:lnTo>
                    <a:pt x="15401" y="251834"/>
                  </a:lnTo>
                  <a:lnTo>
                    <a:pt x="9124" y="197674"/>
                  </a:lnTo>
                  <a:lnTo>
                    <a:pt x="137" y="135555"/>
                  </a:lnTo>
                  <a:lnTo>
                    <a:pt x="0" y="80599"/>
                  </a:lnTo>
                  <a:lnTo>
                    <a:pt x="10025" y="27803"/>
                  </a:lnTo>
                  <a:lnTo>
                    <a:pt x="13205" y="16254"/>
                  </a:lnTo>
                  <a:lnTo>
                    <a:pt x="20004" y="8555"/>
                  </a:lnTo>
                  <a:lnTo>
                    <a:pt x="40037" y="0"/>
                  </a:lnTo>
                  <a:lnTo>
                    <a:pt x="49591" y="58"/>
                  </a:lnTo>
                  <a:lnTo>
                    <a:pt x="94677" y="17476"/>
                  </a:lnTo>
                  <a:lnTo>
                    <a:pt x="111830" y="30871"/>
                  </a:lnTo>
                  <a:lnTo>
                    <a:pt x="141906" y="68066"/>
                  </a:lnTo>
                  <a:lnTo>
                    <a:pt x="146859" y="91570"/>
                  </a:lnTo>
                  <a:lnTo>
                    <a:pt x="146542" y="104389"/>
                  </a:lnTo>
                  <a:lnTo>
                    <a:pt x="141651" y="115274"/>
                  </a:lnTo>
                  <a:lnTo>
                    <a:pt x="123739" y="133608"/>
                  </a:lnTo>
                  <a:lnTo>
                    <a:pt x="97060" y="143317"/>
                  </a:lnTo>
                  <a:lnTo>
                    <a:pt x="51151" y="1510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5825956" y="467776"/>
              <a:ext cx="133174" cy="197890"/>
            </a:xfrm>
            <a:custGeom>
              <a:avLst/>
              <a:gdLst/>
              <a:ahLst/>
              <a:cxnLst/>
              <a:rect l="0" t="0" r="0" b="0"/>
              <a:pathLst>
                <a:path w="133174" h="197890">
                  <a:moveTo>
                    <a:pt x="6831" y="79705"/>
                  </a:moveTo>
                  <a:lnTo>
                    <a:pt x="65449" y="74116"/>
                  </a:lnTo>
                  <a:lnTo>
                    <a:pt x="100238" y="59462"/>
                  </a:lnTo>
                  <a:lnTo>
                    <a:pt x="106537" y="52172"/>
                  </a:lnTo>
                  <a:lnTo>
                    <a:pt x="109567" y="43802"/>
                  </a:lnTo>
                  <a:lnTo>
                    <a:pt x="110416" y="34713"/>
                  </a:lnTo>
                  <a:lnTo>
                    <a:pt x="105122" y="18375"/>
                  </a:lnTo>
                  <a:lnTo>
                    <a:pt x="100434" y="10742"/>
                  </a:lnTo>
                  <a:lnTo>
                    <a:pt x="92630" y="5654"/>
                  </a:lnTo>
                  <a:lnTo>
                    <a:pt x="71480" y="0"/>
                  </a:lnTo>
                  <a:lnTo>
                    <a:pt x="61629" y="832"/>
                  </a:lnTo>
                  <a:lnTo>
                    <a:pt x="44444" y="7996"/>
                  </a:lnTo>
                  <a:lnTo>
                    <a:pt x="32127" y="22098"/>
                  </a:lnTo>
                  <a:lnTo>
                    <a:pt x="4833" y="78315"/>
                  </a:lnTo>
                  <a:lnTo>
                    <a:pt x="0" y="117768"/>
                  </a:lnTo>
                  <a:lnTo>
                    <a:pt x="6627" y="152204"/>
                  </a:lnTo>
                  <a:lnTo>
                    <a:pt x="16879" y="173928"/>
                  </a:lnTo>
                  <a:lnTo>
                    <a:pt x="32354" y="189043"/>
                  </a:lnTo>
                  <a:lnTo>
                    <a:pt x="41394" y="194711"/>
                  </a:lnTo>
                  <a:lnTo>
                    <a:pt x="63917" y="197889"/>
                  </a:lnTo>
                  <a:lnTo>
                    <a:pt x="99785" y="196221"/>
                  </a:lnTo>
                  <a:lnTo>
                    <a:pt x="133173" y="19551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6028128" y="487694"/>
              <a:ext cx="78401" cy="188772"/>
            </a:xfrm>
            <a:custGeom>
              <a:avLst/>
              <a:gdLst/>
              <a:ahLst/>
              <a:cxnLst/>
              <a:rect l="0" t="0" r="0" b="0"/>
              <a:pathLst>
                <a:path w="78401" h="188772">
                  <a:moveTo>
                    <a:pt x="4701" y="70316"/>
                  </a:moveTo>
                  <a:lnTo>
                    <a:pt x="22659" y="125361"/>
                  </a:lnTo>
                  <a:lnTo>
                    <a:pt x="41001" y="188771"/>
                  </a:lnTo>
                  <a:lnTo>
                    <a:pt x="21884" y="126768"/>
                  </a:lnTo>
                  <a:lnTo>
                    <a:pt x="4652" y="70818"/>
                  </a:lnTo>
                  <a:lnTo>
                    <a:pt x="0" y="49482"/>
                  </a:lnTo>
                  <a:lnTo>
                    <a:pt x="1832" y="28301"/>
                  </a:lnTo>
                  <a:lnTo>
                    <a:pt x="6298" y="20079"/>
                  </a:lnTo>
                  <a:lnTo>
                    <a:pt x="20618" y="7824"/>
                  </a:lnTo>
                  <a:lnTo>
                    <a:pt x="41801" y="1598"/>
                  </a:lnTo>
                  <a:lnTo>
                    <a:pt x="62134" y="0"/>
                  </a:lnTo>
                  <a:lnTo>
                    <a:pt x="67556" y="1212"/>
                  </a:lnTo>
                  <a:lnTo>
                    <a:pt x="78400" y="714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6166432" y="516004"/>
              <a:ext cx="171724" cy="165521"/>
            </a:xfrm>
            <a:custGeom>
              <a:avLst/>
              <a:gdLst/>
              <a:ahLst/>
              <a:cxnLst/>
              <a:rect l="0" t="0" r="0" b="0"/>
              <a:pathLst>
                <a:path w="171724" h="165521">
                  <a:moveTo>
                    <a:pt x="98024" y="84120"/>
                  </a:moveTo>
                  <a:lnTo>
                    <a:pt x="106357" y="46642"/>
                  </a:lnTo>
                  <a:lnTo>
                    <a:pt x="107089" y="34568"/>
                  </a:lnTo>
                  <a:lnTo>
                    <a:pt x="101663" y="14914"/>
                  </a:lnTo>
                  <a:lnTo>
                    <a:pt x="96940" y="6397"/>
                  </a:lnTo>
                  <a:lnTo>
                    <a:pt x="89112" y="1889"/>
                  </a:lnTo>
                  <a:lnTo>
                    <a:pt x="67937" y="0"/>
                  </a:lnTo>
                  <a:lnTo>
                    <a:pt x="49167" y="6179"/>
                  </a:lnTo>
                  <a:lnTo>
                    <a:pt x="33026" y="17894"/>
                  </a:lnTo>
                  <a:lnTo>
                    <a:pt x="11954" y="44220"/>
                  </a:lnTo>
                  <a:lnTo>
                    <a:pt x="2059" y="64047"/>
                  </a:lnTo>
                  <a:lnTo>
                    <a:pt x="0" y="87677"/>
                  </a:lnTo>
                  <a:lnTo>
                    <a:pt x="8211" y="135385"/>
                  </a:lnTo>
                  <a:lnTo>
                    <a:pt x="23319" y="162351"/>
                  </a:lnTo>
                  <a:lnTo>
                    <a:pt x="30673" y="165520"/>
                  </a:lnTo>
                  <a:lnTo>
                    <a:pt x="39085" y="165292"/>
                  </a:lnTo>
                  <a:lnTo>
                    <a:pt x="48203" y="162801"/>
                  </a:lnTo>
                  <a:lnTo>
                    <a:pt x="64572" y="147555"/>
                  </a:lnTo>
                  <a:lnTo>
                    <a:pt x="88557" y="105229"/>
                  </a:lnTo>
                  <a:lnTo>
                    <a:pt x="96153" y="64026"/>
                  </a:lnTo>
                  <a:lnTo>
                    <a:pt x="96777" y="66045"/>
                  </a:lnTo>
                  <a:lnTo>
                    <a:pt x="97193" y="72070"/>
                  </a:lnTo>
                  <a:lnTo>
                    <a:pt x="103893" y="85003"/>
                  </a:lnTo>
                  <a:lnTo>
                    <a:pt x="127259" y="112370"/>
                  </a:lnTo>
                  <a:lnTo>
                    <a:pt x="171723" y="13676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6403521" y="242155"/>
              <a:ext cx="18863" cy="400084"/>
            </a:xfrm>
            <a:custGeom>
              <a:avLst/>
              <a:gdLst/>
              <a:ahLst/>
              <a:cxnLst/>
              <a:rect l="0" t="0" r="0" b="0"/>
              <a:pathLst>
                <a:path w="18863" h="400084">
                  <a:moveTo>
                    <a:pt x="8334" y="0"/>
                  </a:moveTo>
                  <a:lnTo>
                    <a:pt x="0" y="48931"/>
                  </a:lnTo>
                  <a:lnTo>
                    <a:pt x="1575" y="90537"/>
                  </a:lnTo>
                  <a:lnTo>
                    <a:pt x="6999" y="147215"/>
                  </a:lnTo>
                  <a:lnTo>
                    <a:pt x="7938" y="203107"/>
                  </a:lnTo>
                  <a:lnTo>
                    <a:pt x="8217" y="258531"/>
                  </a:lnTo>
                  <a:lnTo>
                    <a:pt x="15546" y="321256"/>
                  </a:lnTo>
                  <a:lnTo>
                    <a:pt x="18207" y="372467"/>
                  </a:lnTo>
                  <a:lnTo>
                    <a:pt x="18862" y="4000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6317098" y="410611"/>
              <a:ext cx="189514" cy="15686"/>
            </a:xfrm>
            <a:custGeom>
              <a:avLst/>
              <a:gdLst/>
              <a:ahLst/>
              <a:cxnLst/>
              <a:rect l="0" t="0" r="0" b="0"/>
              <a:pathLst>
                <a:path w="189514" h="15686">
                  <a:moveTo>
                    <a:pt x="189513" y="0"/>
                  </a:moveTo>
                  <a:lnTo>
                    <a:pt x="135369" y="8333"/>
                  </a:lnTo>
                  <a:lnTo>
                    <a:pt x="80422" y="10095"/>
                  </a:lnTo>
                  <a:lnTo>
                    <a:pt x="25062" y="15685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6569782" y="515896"/>
              <a:ext cx="1" cy="126343"/>
            </a:xfrm>
            <a:custGeom>
              <a:avLst/>
              <a:gdLst/>
              <a:ahLst/>
              <a:cxnLst/>
              <a:rect l="0" t="0" r="0" b="0"/>
              <a:pathLst>
                <a:path w="1" h="126343">
                  <a:moveTo>
                    <a:pt x="0" y="0"/>
                  </a:moveTo>
                  <a:lnTo>
                    <a:pt x="0" y="48931"/>
                  </a:lnTo>
                  <a:lnTo>
                    <a:pt x="0" y="90537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6569782" y="379025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6658043" y="489250"/>
              <a:ext cx="149015" cy="160185"/>
            </a:xfrm>
            <a:custGeom>
              <a:avLst/>
              <a:gdLst/>
              <a:ahLst/>
              <a:cxnLst/>
              <a:rect l="0" t="0" r="0" b="0"/>
              <a:pathLst>
                <a:path w="149015" h="160185">
                  <a:moveTo>
                    <a:pt x="101252" y="5589"/>
                  </a:moveTo>
                  <a:lnTo>
                    <a:pt x="84484" y="0"/>
                  </a:lnTo>
                  <a:lnTo>
                    <a:pt x="66894" y="375"/>
                  </a:lnTo>
                  <a:lnTo>
                    <a:pt x="48547" y="5611"/>
                  </a:lnTo>
                  <a:lnTo>
                    <a:pt x="10459" y="34592"/>
                  </a:lnTo>
                  <a:lnTo>
                    <a:pt x="2409" y="54354"/>
                  </a:lnTo>
                  <a:lnTo>
                    <a:pt x="0" y="77565"/>
                  </a:lnTo>
                  <a:lnTo>
                    <a:pt x="2828" y="99579"/>
                  </a:lnTo>
                  <a:lnTo>
                    <a:pt x="16587" y="131704"/>
                  </a:lnTo>
                  <a:lnTo>
                    <a:pt x="32038" y="146648"/>
                  </a:lnTo>
                  <a:lnTo>
                    <a:pt x="51773" y="156019"/>
                  </a:lnTo>
                  <a:lnTo>
                    <a:pt x="76142" y="160184"/>
                  </a:lnTo>
                  <a:lnTo>
                    <a:pt x="99451" y="155796"/>
                  </a:lnTo>
                  <a:lnTo>
                    <a:pt x="120338" y="144877"/>
                  </a:lnTo>
                  <a:lnTo>
                    <a:pt x="137421" y="128326"/>
                  </a:lnTo>
                  <a:lnTo>
                    <a:pt x="146574" y="106152"/>
                  </a:lnTo>
                  <a:lnTo>
                    <a:pt x="149014" y="93688"/>
                  </a:lnTo>
                  <a:lnTo>
                    <a:pt x="145486" y="70480"/>
                  </a:lnTo>
                  <a:lnTo>
                    <a:pt x="117282" y="15099"/>
                  </a:lnTo>
                  <a:lnTo>
                    <a:pt x="111780" y="558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6885637" y="499897"/>
              <a:ext cx="172447" cy="177014"/>
            </a:xfrm>
            <a:custGeom>
              <a:avLst/>
              <a:gdLst/>
              <a:ahLst/>
              <a:cxnLst/>
              <a:rect l="0" t="0" r="0" b="0"/>
              <a:pathLst>
                <a:path w="172447" h="177014">
                  <a:moveTo>
                    <a:pt x="0" y="37056"/>
                  </a:moveTo>
                  <a:lnTo>
                    <a:pt x="14654" y="95673"/>
                  </a:lnTo>
                  <a:lnTo>
                    <a:pt x="31667" y="155389"/>
                  </a:lnTo>
                  <a:lnTo>
                    <a:pt x="35149" y="168587"/>
                  </a:lnTo>
                  <a:lnTo>
                    <a:pt x="35131" y="175046"/>
                  </a:lnTo>
                  <a:lnTo>
                    <a:pt x="32779" y="177013"/>
                  </a:lnTo>
                  <a:lnTo>
                    <a:pt x="28871" y="175984"/>
                  </a:lnTo>
                  <a:lnTo>
                    <a:pt x="21411" y="165482"/>
                  </a:lnTo>
                  <a:lnTo>
                    <a:pt x="15365" y="147946"/>
                  </a:lnTo>
                  <a:lnTo>
                    <a:pt x="11483" y="95442"/>
                  </a:lnTo>
                  <a:lnTo>
                    <a:pt x="16306" y="40270"/>
                  </a:lnTo>
                  <a:lnTo>
                    <a:pt x="25185" y="20547"/>
                  </a:lnTo>
                  <a:lnTo>
                    <a:pt x="30828" y="12012"/>
                  </a:lnTo>
                  <a:lnTo>
                    <a:pt x="39269" y="6322"/>
                  </a:lnTo>
                  <a:lnTo>
                    <a:pt x="61127" y="0"/>
                  </a:lnTo>
                  <a:lnTo>
                    <a:pt x="83319" y="3429"/>
                  </a:lnTo>
                  <a:lnTo>
                    <a:pt x="112424" y="18514"/>
                  </a:lnTo>
                  <a:lnTo>
                    <a:pt x="135866" y="40920"/>
                  </a:lnTo>
                  <a:lnTo>
                    <a:pt x="154510" y="69786"/>
                  </a:lnTo>
                  <a:lnTo>
                    <a:pt x="171291" y="110981"/>
                  </a:lnTo>
                  <a:lnTo>
                    <a:pt x="172446" y="131913"/>
                  </a:lnTo>
                  <a:lnTo>
                    <a:pt x="168456" y="1633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7138321" y="41061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7159378" y="579067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7623065" y="410611"/>
              <a:ext cx="20625" cy="252685"/>
            </a:xfrm>
            <a:custGeom>
              <a:avLst/>
              <a:gdLst/>
              <a:ahLst/>
              <a:cxnLst/>
              <a:rect l="0" t="0" r="0" b="0"/>
              <a:pathLst>
                <a:path w="20625" h="252685">
                  <a:moveTo>
                    <a:pt x="10096" y="0"/>
                  </a:moveTo>
                  <a:lnTo>
                    <a:pt x="1762" y="37478"/>
                  </a:lnTo>
                  <a:lnTo>
                    <a:pt x="0" y="88901"/>
                  </a:lnTo>
                  <a:lnTo>
                    <a:pt x="6888" y="145289"/>
                  </a:lnTo>
                  <a:lnTo>
                    <a:pt x="12582" y="205300"/>
                  </a:lnTo>
                  <a:lnTo>
                    <a:pt x="20624" y="2526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7506819" y="547481"/>
              <a:ext cx="252685" cy="1"/>
            </a:xfrm>
            <a:custGeom>
              <a:avLst/>
              <a:gdLst/>
              <a:ahLst/>
              <a:cxnLst/>
              <a:rect l="0" t="0" r="0" b="0"/>
              <a:pathLst>
                <a:path w="252685" h="1">
                  <a:moveTo>
                    <a:pt x="252684" y="0"/>
                  </a:moveTo>
                  <a:lnTo>
                    <a:pt x="195419" y="0"/>
                  </a:lnTo>
                  <a:lnTo>
                    <a:pt x="134527" y="0"/>
                  </a:lnTo>
                  <a:lnTo>
                    <a:pt x="77438" y="0"/>
                  </a:lnTo>
                  <a:lnTo>
                    <a:pt x="27341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3" name="Freeform 32"/>
          <p:cNvSpPr/>
          <p:nvPr/>
        </p:nvSpPr>
        <p:spPr>
          <a:xfrm>
            <a:off x="1266006" y="341537"/>
            <a:ext cx="499120" cy="482524"/>
          </a:xfrm>
          <a:custGeom>
            <a:avLst/>
            <a:gdLst/>
            <a:ahLst/>
            <a:cxnLst/>
            <a:rect l="0" t="0" r="0" b="0"/>
            <a:pathLst>
              <a:path w="499120" h="482524">
                <a:moveTo>
                  <a:pt x="344854" y="16431"/>
                </a:moveTo>
                <a:lnTo>
                  <a:pt x="312402" y="10366"/>
                </a:lnTo>
                <a:lnTo>
                  <a:pt x="250021" y="24150"/>
                </a:lnTo>
                <a:lnTo>
                  <a:pt x="191855" y="46679"/>
                </a:lnTo>
                <a:lnTo>
                  <a:pt x="131813" y="79888"/>
                </a:lnTo>
                <a:lnTo>
                  <a:pt x="83233" y="113324"/>
                </a:lnTo>
                <a:lnTo>
                  <a:pt x="49417" y="153724"/>
                </a:lnTo>
                <a:lnTo>
                  <a:pt x="20740" y="211589"/>
                </a:lnTo>
                <a:lnTo>
                  <a:pt x="3234" y="273263"/>
                </a:lnTo>
                <a:lnTo>
                  <a:pt x="0" y="302934"/>
                </a:lnTo>
                <a:lnTo>
                  <a:pt x="4802" y="328600"/>
                </a:lnTo>
                <a:lnTo>
                  <a:pt x="15905" y="351705"/>
                </a:lnTo>
                <a:lnTo>
                  <a:pt x="64576" y="415201"/>
                </a:lnTo>
                <a:lnTo>
                  <a:pt x="124106" y="460545"/>
                </a:lnTo>
                <a:lnTo>
                  <a:pt x="182033" y="482523"/>
                </a:lnTo>
                <a:lnTo>
                  <a:pt x="222651" y="482346"/>
                </a:lnTo>
                <a:lnTo>
                  <a:pt x="285533" y="471805"/>
                </a:lnTo>
                <a:lnTo>
                  <a:pt x="341108" y="455339"/>
                </a:lnTo>
                <a:lnTo>
                  <a:pt x="399363" y="416226"/>
                </a:lnTo>
                <a:lnTo>
                  <a:pt x="441979" y="380211"/>
                </a:lnTo>
                <a:lnTo>
                  <a:pt x="462669" y="350776"/>
                </a:lnTo>
                <a:lnTo>
                  <a:pt x="483853" y="299500"/>
                </a:lnTo>
                <a:lnTo>
                  <a:pt x="494368" y="272091"/>
                </a:lnTo>
                <a:lnTo>
                  <a:pt x="499119" y="230353"/>
                </a:lnTo>
                <a:lnTo>
                  <a:pt x="490836" y="174328"/>
                </a:lnTo>
                <a:lnTo>
                  <a:pt x="472346" y="118201"/>
                </a:lnTo>
                <a:lnTo>
                  <a:pt x="439299" y="70922"/>
                </a:lnTo>
                <a:lnTo>
                  <a:pt x="409102" y="45445"/>
                </a:lnTo>
                <a:lnTo>
                  <a:pt x="346496" y="10984"/>
                </a:lnTo>
                <a:lnTo>
                  <a:pt x="289578" y="0"/>
                </a:lnTo>
                <a:lnTo>
                  <a:pt x="233849" y="2334"/>
                </a:lnTo>
                <a:lnTo>
                  <a:pt x="176398" y="5903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9" name="Group 48"/>
          <p:cNvGrpSpPr/>
          <p:nvPr/>
        </p:nvGrpSpPr>
        <p:grpSpPr>
          <a:xfrm>
            <a:off x="4906279" y="894922"/>
            <a:ext cx="2758468" cy="546377"/>
            <a:chOff x="4906279" y="894922"/>
            <a:chExt cx="2758468" cy="546377"/>
          </a:xfrm>
        </p:grpSpPr>
        <p:sp>
          <p:nvSpPr>
            <p:cNvPr id="34" name="Freeform 33"/>
            <p:cNvSpPr/>
            <p:nvPr/>
          </p:nvSpPr>
          <p:spPr>
            <a:xfrm>
              <a:off x="5043150" y="937036"/>
              <a:ext cx="31586" cy="326384"/>
            </a:xfrm>
            <a:custGeom>
              <a:avLst/>
              <a:gdLst/>
              <a:ahLst/>
              <a:cxnLst/>
              <a:rect l="0" t="0" r="0" b="0"/>
              <a:pathLst>
                <a:path w="31586" h="326384">
                  <a:moveTo>
                    <a:pt x="31585" y="0"/>
                  </a:moveTo>
                  <a:lnTo>
                    <a:pt x="14797" y="62280"/>
                  </a:lnTo>
                  <a:lnTo>
                    <a:pt x="8252" y="119450"/>
                  </a:lnTo>
                  <a:lnTo>
                    <a:pt x="1630" y="181132"/>
                  </a:lnTo>
                  <a:lnTo>
                    <a:pt x="322" y="238377"/>
                  </a:lnTo>
                  <a:lnTo>
                    <a:pt x="63" y="291625"/>
                  </a:lnTo>
                  <a:lnTo>
                    <a:pt x="0" y="3263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4937865" y="894922"/>
              <a:ext cx="305327" cy="73700"/>
            </a:xfrm>
            <a:custGeom>
              <a:avLst/>
              <a:gdLst/>
              <a:ahLst/>
              <a:cxnLst/>
              <a:rect l="0" t="0" r="0" b="0"/>
              <a:pathLst>
                <a:path w="305327" h="73700">
                  <a:moveTo>
                    <a:pt x="305326" y="0"/>
                  </a:moveTo>
                  <a:lnTo>
                    <a:pt x="243046" y="17958"/>
                  </a:lnTo>
                  <a:lnTo>
                    <a:pt x="180719" y="35149"/>
                  </a:lnTo>
                  <a:lnTo>
                    <a:pt x="127638" y="49144"/>
                  </a:lnTo>
                  <a:lnTo>
                    <a:pt x="65160" y="63173"/>
                  </a:lnTo>
                  <a:lnTo>
                    <a:pt x="27886" y="70580"/>
                  </a:lnTo>
                  <a:lnTo>
                    <a:pt x="0" y="736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4906279" y="1242362"/>
              <a:ext cx="273743" cy="52644"/>
            </a:xfrm>
            <a:custGeom>
              <a:avLst/>
              <a:gdLst/>
              <a:ahLst/>
              <a:cxnLst/>
              <a:rect l="0" t="0" r="0" b="0"/>
              <a:pathLst>
                <a:path w="273743" h="52644">
                  <a:moveTo>
                    <a:pt x="273742" y="0"/>
                  </a:moveTo>
                  <a:lnTo>
                    <a:pt x="215125" y="9065"/>
                  </a:lnTo>
                  <a:lnTo>
                    <a:pt x="153715" y="18645"/>
                  </a:lnTo>
                  <a:lnTo>
                    <a:pt x="95311" y="31803"/>
                  </a:lnTo>
                  <a:lnTo>
                    <a:pt x="34215" y="47992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5211606" y="1149432"/>
              <a:ext cx="157928" cy="135045"/>
            </a:xfrm>
            <a:custGeom>
              <a:avLst/>
              <a:gdLst/>
              <a:ahLst/>
              <a:cxnLst/>
              <a:rect l="0" t="0" r="0" b="0"/>
              <a:pathLst>
                <a:path w="157928" h="135045">
                  <a:moveTo>
                    <a:pt x="0" y="19231"/>
                  </a:moveTo>
                  <a:lnTo>
                    <a:pt x="0" y="73375"/>
                  </a:lnTo>
                  <a:lnTo>
                    <a:pt x="0" y="131733"/>
                  </a:lnTo>
                  <a:lnTo>
                    <a:pt x="1170" y="73089"/>
                  </a:lnTo>
                  <a:lnTo>
                    <a:pt x="9575" y="33759"/>
                  </a:lnTo>
                  <a:lnTo>
                    <a:pt x="20244" y="10480"/>
                  </a:lnTo>
                  <a:lnTo>
                    <a:pt x="28703" y="4038"/>
                  </a:lnTo>
                  <a:lnTo>
                    <a:pt x="50582" y="0"/>
                  </a:lnTo>
                  <a:lnTo>
                    <a:pt x="69664" y="5225"/>
                  </a:lnTo>
                  <a:lnTo>
                    <a:pt x="100978" y="27643"/>
                  </a:lnTo>
                  <a:lnTo>
                    <a:pt x="128524" y="63006"/>
                  </a:lnTo>
                  <a:lnTo>
                    <a:pt x="154524" y="125783"/>
                  </a:lnTo>
                  <a:lnTo>
                    <a:pt x="157927" y="13504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5401119" y="1094963"/>
              <a:ext cx="126343" cy="203210"/>
            </a:xfrm>
            <a:custGeom>
              <a:avLst/>
              <a:gdLst/>
              <a:ahLst/>
              <a:cxnLst/>
              <a:rect l="0" t="0" r="0" b="0"/>
              <a:pathLst>
                <a:path w="126343" h="203210">
                  <a:moveTo>
                    <a:pt x="0" y="42114"/>
                  </a:moveTo>
                  <a:lnTo>
                    <a:pt x="17958" y="104395"/>
                  </a:lnTo>
                  <a:lnTo>
                    <a:pt x="34786" y="155325"/>
                  </a:lnTo>
                  <a:lnTo>
                    <a:pt x="60294" y="199528"/>
                  </a:lnTo>
                  <a:lnTo>
                    <a:pt x="65932" y="203209"/>
                  </a:lnTo>
                  <a:lnTo>
                    <a:pt x="70861" y="202153"/>
                  </a:lnTo>
                  <a:lnTo>
                    <a:pt x="75316" y="197940"/>
                  </a:lnTo>
                  <a:lnTo>
                    <a:pt x="87177" y="169653"/>
                  </a:lnTo>
                  <a:lnTo>
                    <a:pt x="94429" y="112107"/>
                  </a:lnTo>
                  <a:lnTo>
                    <a:pt x="109214" y="53541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5580103" y="122130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5593509" y="1136172"/>
              <a:ext cx="137100" cy="190419"/>
            </a:xfrm>
            <a:custGeom>
              <a:avLst/>
              <a:gdLst/>
              <a:ahLst/>
              <a:cxnLst/>
              <a:rect l="0" t="0" r="0" b="0"/>
              <a:pathLst>
                <a:path w="137100" h="190419">
                  <a:moveTo>
                    <a:pt x="39237" y="95662"/>
                  </a:moveTo>
                  <a:lnTo>
                    <a:pt x="81929" y="92542"/>
                  </a:lnTo>
                  <a:lnTo>
                    <a:pt x="101495" y="86086"/>
                  </a:lnTo>
                  <a:lnTo>
                    <a:pt x="117990" y="75418"/>
                  </a:lnTo>
                  <a:lnTo>
                    <a:pt x="130000" y="59758"/>
                  </a:lnTo>
                  <a:lnTo>
                    <a:pt x="134840" y="50669"/>
                  </a:lnTo>
                  <a:lnTo>
                    <a:pt x="137099" y="31211"/>
                  </a:lnTo>
                  <a:lnTo>
                    <a:pt x="136064" y="21109"/>
                  </a:lnTo>
                  <a:lnTo>
                    <a:pt x="130694" y="13205"/>
                  </a:lnTo>
                  <a:lnTo>
                    <a:pt x="112250" y="1302"/>
                  </a:lnTo>
                  <a:lnTo>
                    <a:pt x="101951" y="0"/>
                  </a:lnTo>
                  <a:lnTo>
                    <a:pt x="81148" y="4792"/>
                  </a:lnTo>
                  <a:lnTo>
                    <a:pt x="49705" y="20644"/>
                  </a:lnTo>
                  <a:lnTo>
                    <a:pt x="23751" y="51338"/>
                  </a:lnTo>
                  <a:lnTo>
                    <a:pt x="6832" y="84478"/>
                  </a:lnTo>
                  <a:lnTo>
                    <a:pt x="0" y="122114"/>
                  </a:lnTo>
                  <a:lnTo>
                    <a:pt x="4640" y="146023"/>
                  </a:lnTo>
                  <a:lnTo>
                    <a:pt x="9154" y="157312"/>
                  </a:lnTo>
                  <a:lnTo>
                    <a:pt x="16841" y="166008"/>
                  </a:lnTo>
                  <a:lnTo>
                    <a:pt x="37862" y="178789"/>
                  </a:lnTo>
                  <a:lnTo>
                    <a:pt x="91880" y="19041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5755051" y="1158134"/>
              <a:ext cx="88266" cy="173989"/>
            </a:xfrm>
            <a:custGeom>
              <a:avLst/>
              <a:gdLst/>
              <a:ahLst/>
              <a:cxnLst/>
              <a:rect l="0" t="0" r="0" b="0"/>
              <a:pathLst>
                <a:path w="88266" h="173989">
                  <a:moveTo>
                    <a:pt x="35622" y="63171"/>
                  </a:moveTo>
                  <a:lnTo>
                    <a:pt x="53580" y="117046"/>
                  </a:lnTo>
                  <a:lnTo>
                    <a:pt x="70772" y="168619"/>
                  </a:lnTo>
                  <a:lnTo>
                    <a:pt x="70754" y="173244"/>
                  </a:lnTo>
                  <a:lnTo>
                    <a:pt x="68402" y="173988"/>
                  </a:lnTo>
                  <a:lnTo>
                    <a:pt x="64494" y="172144"/>
                  </a:lnTo>
                  <a:lnTo>
                    <a:pt x="28057" y="124817"/>
                  </a:lnTo>
                  <a:lnTo>
                    <a:pt x="1096" y="63037"/>
                  </a:lnTo>
                  <a:lnTo>
                    <a:pt x="0" y="42055"/>
                  </a:lnTo>
                  <a:lnTo>
                    <a:pt x="1346" y="31546"/>
                  </a:lnTo>
                  <a:lnTo>
                    <a:pt x="5752" y="23371"/>
                  </a:lnTo>
                  <a:lnTo>
                    <a:pt x="20007" y="11167"/>
                  </a:lnTo>
                  <a:lnTo>
                    <a:pt x="41161" y="4963"/>
                  </a:lnTo>
                  <a:lnTo>
                    <a:pt x="8826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5915484" y="1116020"/>
              <a:ext cx="161665" cy="217514"/>
            </a:xfrm>
            <a:custGeom>
              <a:avLst/>
              <a:gdLst/>
              <a:ahLst/>
              <a:cxnLst/>
              <a:rect l="0" t="0" r="0" b="0"/>
              <a:pathLst>
                <a:path w="161665" h="217514">
                  <a:moveTo>
                    <a:pt x="96288" y="0"/>
                  </a:moveTo>
                  <a:lnTo>
                    <a:pt x="36347" y="26364"/>
                  </a:lnTo>
                  <a:lnTo>
                    <a:pt x="18565" y="39404"/>
                  </a:lnTo>
                  <a:lnTo>
                    <a:pt x="989" y="65488"/>
                  </a:lnTo>
                  <a:lnTo>
                    <a:pt x="0" y="75244"/>
                  </a:lnTo>
                  <a:lnTo>
                    <a:pt x="5141" y="95443"/>
                  </a:lnTo>
                  <a:lnTo>
                    <a:pt x="18343" y="109880"/>
                  </a:lnTo>
                  <a:lnTo>
                    <a:pt x="26777" y="115367"/>
                  </a:lnTo>
                  <a:lnTo>
                    <a:pt x="61005" y="123090"/>
                  </a:lnTo>
                  <a:lnTo>
                    <a:pt x="113322" y="126870"/>
                  </a:lnTo>
                  <a:lnTo>
                    <a:pt x="136613" y="131646"/>
                  </a:lnTo>
                  <a:lnTo>
                    <a:pt x="145398" y="136897"/>
                  </a:lnTo>
                  <a:lnTo>
                    <a:pt x="158279" y="152090"/>
                  </a:lnTo>
                  <a:lnTo>
                    <a:pt x="161664" y="173661"/>
                  </a:lnTo>
                  <a:lnTo>
                    <a:pt x="160929" y="185964"/>
                  </a:lnTo>
                  <a:lnTo>
                    <a:pt x="156929" y="195336"/>
                  </a:lnTo>
                  <a:lnTo>
                    <a:pt x="143127" y="208869"/>
                  </a:lnTo>
                  <a:lnTo>
                    <a:pt x="122174" y="215663"/>
                  </a:lnTo>
                  <a:lnTo>
                    <a:pt x="98434" y="217513"/>
                  </a:lnTo>
                  <a:lnTo>
                    <a:pt x="54174" y="2105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6148642" y="1147204"/>
              <a:ext cx="135058" cy="189916"/>
            </a:xfrm>
            <a:custGeom>
              <a:avLst/>
              <a:gdLst/>
              <a:ahLst/>
              <a:cxnLst/>
              <a:rect l="0" t="0" r="0" b="0"/>
              <a:pathLst>
                <a:path w="135058" h="189916">
                  <a:moveTo>
                    <a:pt x="0" y="95158"/>
                  </a:moveTo>
                  <a:lnTo>
                    <a:pt x="62281" y="77200"/>
                  </a:lnTo>
                  <a:lnTo>
                    <a:pt x="113211" y="60372"/>
                  </a:lnTo>
                  <a:lnTo>
                    <a:pt x="124607" y="54420"/>
                  </a:lnTo>
                  <a:lnTo>
                    <a:pt x="131035" y="46942"/>
                  </a:lnTo>
                  <a:lnTo>
                    <a:pt x="134150" y="38448"/>
                  </a:lnTo>
                  <a:lnTo>
                    <a:pt x="135057" y="29275"/>
                  </a:lnTo>
                  <a:lnTo>
                    <a:pt x="132152" y="20821"/>
                  </a:lnTo>
                  <a:lnTo>
                    <a:pt x="119566" y="5187"/>
                  </a:lnTo>
                  <a:lnTo>
                    <a:pt x="110126" y="1253"/>
                  </a:lnTo>
                  <a:lnTo>
                    <a:pt x="87160" y="0"/>
                  </a:lnTo>
                  <a:lnTo>
                    <a:pt x="67594" y="6462"/>
                  </a:lnTo>
                  <a:lnTo>
                    <a:pt x="35969" y="29675"/>
                  </a:lnTo>
                  <a:lnTo>
                    <a:pt x="14297" y="55479"/>
                  </a:lnTo>
                  <a:lnTo>
                    <a:pt x="6355" y="78303"/>
                  </a:lnTo>
                  <a:lnTo>
                    <a:pt x="3994" y="102875"/>
                  </a:lnTo>
                  <a:lnTo>
                    <a:pt x="6845" y="125494"/>
                  </a:lnTo>
                  <a:lnTo>
                    <a:pt x="15131" y="144126"/>
                  </a:lnTo>
                  <a:lnTo>
                    <a:pt x="27782" y="160205"/>
                  </a:lnTo>
                  <a:lnTo>
                    <a:pt x="45103" y="175151"/>
                  </a:lnTo>
                  <a:lnTo>
                    <a:pt x="67619" y="183353"/>
                  </a:lnTo>
                  <a:lnTo>
                    <a:pt x="115814" y="18991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6509395" y="1057789"/>
              <a:ext cx="257449" cy="288274"/>
            </a:xfrm>
            <a:custGeom>
              <a:avLst/>
              <a:gdLst/>
              <a:ahLst/>
              <a:cxnLst/>
              <a:rect l="0" t="0" r="0" b="0"/>
              <a:pathLst>
                <a:path w="257449" h="288274">
                  <a:moveTo>
                    <a:pt x="155143" y="5589"/>
                  </a:moveTo>
                  <a:lnTo>
                    <a:pt x="138375" y="0"/>
                  </a:lnTo>
                  <a:lnTo>
                    <a:pt x="120785" y="375"/>
                  </a:lnTo>
                  <a:lnTo>
                    <a:pt x="75307" y="10148"/>
                  </a:lnTo>
                  <a:lnTo>
                    <a:pt x="54930" y="22823"/>
                  </a:lnTo>
                  <a:lnTo>
                    <a:pt x="22785" y="59556"/>
                  </a:lnTo>
                  <a:lnTo>
                    <a:pt x="6611" y="90209"/>
                  </a:lnTo>
                  <a:lnTo>
                    <a:pt x="0" y="127108"/>
                  </a:lnTo>
                  <a:lnTo>
                    <a:pt x="9036" y="187058"/>
                  </a:lnTo>
                  <a:lnTo>
                    <a:pt x="27626" y="241216"/>
                  </a:lnTo>
                  <a:lnTo>
                    <a:pt x="52630" y="271806"/>
                  </a:lnTo>
                  <a:lnTo>
                    <a:pt x="75267" y="281835"/>
                  </a:lnTo>
                  <a:lnTo>
                    <a:pt x="127926" y="288273"/>
                  </a:lnTo>
                  <a:lnTo>
                    <a:pt x="152406" y="282915"/>
                  </a:lnTo>
                  <a:lnTo>
                    <a:pt x="182798" y="266744"/>
                  </a:lnTo>
                  <a:lnTo>
                    <a:pt x="206621" y="244015"/>
                  </a:lnTo>
                  <a:lnTo>
                    <a:pt x="246679" y="184246"/>
                  </a:lnTo>
                  <a:lnTo>
                    <a:pt x="254317" y="162201"/>
                  </a:lnTo>
                  <a:lnTo>
                    <a:pt x="257448" y="124652"/>
                  </a:lnTo>
                  <a:lnTo>
                    <a:pt x="254035" y="101790"/>
                  </a:lnTo>
                  <a:lnTo>
                    <a:pt x="245499" y="83050"/>
                  </a:lnTo>
                  <a:lnTo>
                    <a:pt x="220955" y="51955"/>
                  </a:lnTo>
                  <a:lnTo>
                    <a:pt x="176200" y="2664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6816690" y="1209799"/>
              <a:ext cx="106768" cy="231500"/>
            </a:xfrm>
            <a:custGeom>
              <a:avLst/>
              <a:gdLst/>
              <a:ahLst/>
              <a:cxnLst/>
              <a:rect l="0" t="0" r="0" b="0"/>
              <a:pathLst>
                <a:path w="106768" h="231500">
                  <a:moveTo>
                    <a:pt x="16305" y="116791"/>
                  </a:moveTo>
                  <a:lnTo>
                    <a:pt x="16305" y="165722"/>
                  </a:lnTo>
                  <a:lnTo>
                    <a:pt x="16305" y="224853"/>
                  </a:lnTo>
                  <a:lnTo>
                    <a:pt x="15135" y="230946"/>
                  </a:lnTo>
                  <a:lnTo>
                    <a:pt x="13185" y="231499"/>
                  </a:lnTo>
                  <a:lnTo>
                    <a:pt x="10715" y="228358"/>
                  </a:lnTo>
                  <a:lnTo>
                    <a:pt x="3307" y="177092"/>
                  </a:lnTo>
                  <a:lnTo>
                    <a:pt x="0" y="149441"/>
                  </a:lnTo>
                  <a:lnTo>
                    <a:pt x="4289" y="87149"/>
                  </a:lnTo>
                  <a:lnTo>
                    <a:pt x="5482" y="29438"/>
                  </a:lnTo>
                  <a:lnTo>
                    <a:pt x="9090" y="18781"/>
                  </a:lnTo>
                  <a:lnTo>
                    <a:pt x="22456" y="3821"/>
                  </a:lnTo>
                  <a:lnTo>
                    <a:pt x="30934" y="534"/>
                  </a:lnTo>
                  <a:lnTo>
                    <a:pt x="49713" y="0"/>
                  </a:lnTo>
                  <a:lnTo>
                    <a:pt x="66638" y="6782"/>
                  </a:lnTo>
                  <a:lnTo>
                    <a:pt x="81959" y="18765"/>
                  </a:lnTo>
                  <a:lnTo>
                    <a:pt x="96567" y="35790"/>
                  </a:lnTo>
                  <a:lnTo>
                    <a:pt x="104620" y="58174"/>
                  </a:lnTo>
                  <a:lnTo>
                    <a:pt x="106767" y="70694"/>
                  </a:lnTo>
                  <a:lnTo>
                    <a:pt x="102913" y="90844"/>
                  </a:lnTo>
                  <a:lnTo>
                    <a:pt x="98610" y="99493"/>
                  </a:lnTo>
                  <a:lnTo>
                    <a:pt x="91062" y="105259"/>
                  </a:lnTo>
                  <a:lnTo>
                    <a:pt x="47890" y="11679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7022507" y="114760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7033036" y="130553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7464704" y="1169096"/>
              <a:ext cx="200043" cy="10096"/>
            </a:xfrm>
            <a:custGeom>
              <a:avLst/>
              <a:gdLst/>
              <a:ahLst/>
              <a:cxnLst/>
              <a:rect l="0" t="0" r="0" b="0"/>
              <a:pathLst>
                <a:path w="200043" h="10096">
                  <a:moveTo>
                    <a:pt x="200042" y="10095"/>
                  </a:moveTo>
                  <a:lnTo>
                    <a:pt x="145898" y="1762"/>
                  </a:lnTo>
                  <a:lnTo>
                    <a:pt x="90951" y="0"/>
                  </a:lnTo>
                  <a:lnTo>
                    <a:pt x="37376" y="6888"/>
                  </a:lnTo>
                  <a:lnTo>
                    <a:pt x="0" y="1009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0" name="Freeform 49"/>
          <p:cNvSpPr/>
          <p:nvPr/>
        </p:nvSpPr>
        <p:spPr>
          <a:xfrm>
            <a:off x="1484518" y="1400290"/>
            <a:ext cx="178985" cy="10529"/>
          </a:xfrm>
          <a:custGeom>
            <a:avLst/>
            <a:gdLst/>
            <a:ahLst/>
            <a:cxnLst/>
            <a:rect l="0" t="0" r="0" b="0"/>
            <a:pathLst>
              <a:path w="178985" h="10529">
                <a:moveTo>
                  <a:pt x="178984" y="0"/>
                </a:moveTo>
                <a:lnTo>
                  <a:pt x="130053" y="0"/>
                </a:lnTo>
                <a:lnTo>
                  <a:pt x="76512" y="5589"/>
                </a:lnTo>
                <a:lnTo>
                  <a:pt x="19333" y="9878"/>
                </a:lnTo>
                <a:lnTo>
                  <a:pt x="0" y="10528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Freeform 50"/>
          <p:cNvSpPr/>
          <p:nvPr/>
        </p:nvSpPr>
        <p:spPr>
          <a:xfrm>
            <a:off x="1902583" y="1249535"/>
            <a:ext cx="361044" cy="438852"/>
          </a:xfrm>
          <a:custGeom>
            <a:avLst/>
            <a:gdLst/>
            <a:ahLst/>
            <a:cxnLst/>
            <a:rect l="0" t="0" r="0" b="0"/>
            <a:pathLst>
              <a:path w="361044" h="438852">
                <a:moveTo>
                  <a:pt x="34660" y="77055"/>
                </a:moveTo>
                <a:lnTo>
                  <a:pt x="29071" y="60288"/>
                </a:lnTo>
                <a:lnTo>
                  <a:pt x="29764" y="53009"/>
                </a:lnTo>
                <a:lnTo>
                  <a:pt x="36774" y="38682"/>
                </a:lnTo>
                <a:lnTo>
                  <a:pt x="53874" y="17462"/>
                </a:lnTo>
                <a:lnTo>
                  <a:pt x="79347" y="1946"/>
                </a:lnTo>
                <a:lnTo>
                  <a:pt x="98975" y="0"/>
                </a:lnTo>
                <a:lnTo>
                  <a:pt x="140171" y="8282"/>
                </a:lnTo>
                <a:lnTo>
                  <a:pt x="166008" y="23403"/>
                </a:lnTo>
                <a:lnTo>
                  <a:pt x="209958" y="77891"/>
                </a:lnTo>
                <a:lnTo>
                  <a:pt x="231140" y="114477"/>
                </a:lnTo>
                <a:lnTo>
                  <a:pt x="243617" y="175998"/>
                </a:lnTo>
                <a:lnTo>
                  <a:pt x="250471" y="221275"/>
                </a:lnTo>
                <a:lnTo>
                  <a:pt x="243492" y="282145"/>
                </a:lnTo>
                <a:lnTo>
                  <a:pt x="230849" y="334246"/>
                </a:lnTo>
                <a:lnTo>
                  <a:pt x="209384" y="370069"/>
                </a:lnTo>
                <a:lnTo>
                  <a:pt x="170689" y="411275"/>
                </a:lnTo>
                <a:lnTo>
                  <a:pt x="138526" y="428637"/>
                </a:lnTo>
                <a:lnTo>
                  <a:pt x="101050" y="438851"/>
                </a:lnTo>
                <a:lnTo>
                  <a:pt x="78205" y="437505"/>
                </a:lnTo>
                <a:lnTo>
                  <a:pt x="45613" y="424581"/>
                </a:lnTo>
                <a:lnTo>
                  <a:pt x="19318" y="400344"/>
                </a:lnTo>
                <a:lnTo>
                  <a:pt x="2298" y="370936"/>
                </a:lnTo>
                <a:lnTo>
                  <a:pt x="0" y="347269"/>
                </a:lnTo>
                <a:lnTo>
                  <a:pt x="1025" y="334407"/>
                </a:lnTo>
                <a:lnTo>
                  <a:pt x="11522" y="313876"/>
                </a:lnTo>
                <a:lnTo>
                  <a:pt x="27886" y="298123"/>
                </a:lnTo>
                <a:lnTo>
                  <a:pt x="46857" y="287221"/>
                </a:lnTo>
                <a:lnTo>
                  <a:pt x="70107" y="284716"/>
                </a:lnTo>
                <a:lnTo>
                  <a:pt x="123160" y="292640"/>
                </a:lnTo>
                <a:lnTo>
                  <a:pt x="184355" y="320333"/>
                </a:lnTo>
                <a:lnTo>
                  <a:pt x="244146" y="353284"/>
                </a:lnTo>
                <a:lnTo>
                  <a:pt x="278834" y="365831"/>
                </a:lnTo>
                <a:lnTo>
                  <a:pt x="332413" y="370664"/>
                </a:lnTo>
                <a:lnTo>
                  <a:pt x="361043" y="371853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0" name="Group 59"/>
          <p:cNvGrpSpPr/>
          <p:nvPr/>
        </p:nvGrpSpPr>
        <p:grpSpPr>
          <a:xfrm>
            <a:off x="2242570" y="1034049"/>
            <a:ext cx="1782286" cy="632697"/>
            <a:chOff x="2242570" y="1034049"/>
            <a:chExt cx="1782286" cy="632697"/>
          </a:xfrm>
        </p:grpSpPr>
        <p:sp>
          <p:nvSpPr>
            <p:cNvPr id="52" name="Freeform 51"/>
            <p:cNvSpPr/>
            <p:nvPr/>
          </p:nvSpPr>
          <p:spPr>
            <a:xfrm>
              <a:off x="2272186" y="1034049"/>
              <a:ext cx="233597" cy="233284"/>
            </a:xfrm>
            <a:custGeom>
              <a:avLst/>
              <a:gdLst/>
              <a:ahLst/>
              <a:cxnLst/>
              <a:rect l="0" t="0" r="0" b="0"/>
              <a:pathLst>
                <a:path w="233597" h="233284">
                  <a:moveTo>
                    <a:pt x="33555" y="60914"/>
                  </a:moveTo>
                  <a:lnTo>
                    <a:pt x="16787" y="66503"/>
                  </a:lnTo>
                  <a:lnTo>
                    <a:pt x="10678" y="64640"/>
                  </a:lnTo>
                  <a:lnTo>
                    <a:pt x="5435" y="59889"/>
                  </a:lnTo>
                  <a:lnTo>
                    <a:pt x="770" y="53212"/>
                  </a:lnTo>
                  <a:lnTo>
                    <a:pt x="0" y="46420"/>
                  </a:lnTo>
                  <a:lnTo>
                    <a:pt x="5383" y="32636"/>
                  </a:lnTo>
                  <a:lnTo>
                    <a:pt x="18694" y="21830"/>
                  </a:lnTo>
                  <a:lnTo>
                    <a:pt x="55836" y="5361"/>
                  </a:lnTo>
                  <a:lnTo>
                    <a:pt x="92149" y="0"/>
                  </a:lnTo>
                  <a:lnTo>
                    <a:pt x="115748" y="4986"/>
                  </a:lnTo>
                  <a:lnTo>
                    <a:pt x="126955" y="9590"/>
                  </a:lnTo>
                  <a:lnTo>
                    <a:pt x="142526" y="24066"/>
                  </a:lnTo>
                  <a:lnTo>
                    <a:pt x="162055" y="61954"/>
                  </a:lnTo>
                  <a:lnTo>
                    <a:pt x="167945" y="98397"/>
                  </a:lnTo>
                  <a:lnTo>
                    <a:pt x="164101" y="138831"/>
                  </a:lnTo>
                  <a:lnTo>
                    <a:pt x="149964" y="174858"/>
                  </a:lnTo>
                  <a:lnTo>
                    <a:pt x="130957" y="202170"/>
                  </a:lnTo>
                  <a:lnTo>
                    <a:pt x="104919" y="219491"/>
                  </a:lnTo>
                  <a:lnTo>
                    <a:pt x="74976" y="232032"/>
                  </a:lnTo>
                  <a:lnTo>
                    <a:pt x="54304" y="233283"/>
                  </a:lnTo>
                  <a:lnTo>
                    <a:pt x="33418" y="228770"/>
                  </a:lnTo>
                  <a:lnTo>
                    <a:pt x="12437" y="218965"/>
                  </a:lnTo>
                  <a:lnTo>
                    <a:pt x="6608" y="211905"/>
                  </a:lnTo>
                  <a:lnTo>
                    <a:pt x="3892" y="203689"/>
                  </a:lnTo>
                  <a:lnTo>
                    <a:pt x="3251" y="194702"/>
                  </a:lnTo>
                  <a:lnTo>
                    <a:pt x="6333" y="187540"/>
                  </a:lnTo>
                  <a:lnTo>
                    <a:pt x="19116" y="176464"/>
                  </a:lnTo>
                  <a:lnTo>
                    <a:pt x="51633" y="169241"/>
                  </a:lnTo>
                  <a:lnTo>
                    <a:pt x="103373" y="175205"/>
                  </a:lnTo>
                  <a:lnTo>
                    <a:pt x="164975" y="185438"/>
                  </a:lnTo>
                  <a:lnTo>
                    <a:pt x="221324" y="187017"/>
                  </a:lnTo>
                  <a:lnTo>
                    <a:pt x="233596" y="1872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2242570" y="1326590"/>
              <a:ext cx="336912" cy="10492"/>
            </a:xfrm>
            <a:custGeom>
              <a:avLst/>
              <a:gdLst/>
              <a:ahLst/>
              <a:cxnLst/>
              <a:rect l="0" t="0" r="0" b="0"/>
              <a:pathLst>
                <a:path w="336912" h="10492">
                  <a:moveTo>
                    <a:pt x="336911" y="0"/>
                  </a:moveTo>
                  <a:lnTo>
                    <a:pt x="282767" y="3120"/>
                  </a:lnTo>
                  <a:lnTo>
                    <a:pt x="227820" y="9065"/>
                  </a:lnTo>
                  <a:lnTo>
                    <a:pt x="180326" y="10095"/>
                  </a:lnTo>
                  <a:lnTo>
                    <a:pt x="129209" y="10400"/>
                  </a:lnTo>
                  <a:lnTo>
                    <a:pt x="77018" y="10491"/>
                  </a:lnTo>
                  <a:lnTo>
                    <a:pt x="20066" y="328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2316269" y="1434206"/>
              <a:ext cx="217648" cy="232540"/>
            </a:xfrm>
            <a:custGeom>
              <a:avLst/>
              <a:gdLst/>
              <a:ahLst/>
              <a:cxnLst/>
              <a:rect l="0" t="0" r="0" b="0"/>
              <a:pathLst>
                <a:path w="217648" h="232540">
                  <a:moveTo>
                    <a:pt x="0" y="29255"/>
                  </a:moveTo>
                  <a:lnTo>
                    <a:pt x="43963" y="5535"/>
                  </a:lnTo>
                  <a:lnTo>
                    <a:pt x="79836" y="0"/>
                  </a:lnTo>
                  <a:lnTo>
                    <a:pt x="114512" y="3949"/>
                  </a:lnTo>
                  <a:lnTo>
                    <a:pt x="123135" y="8875"/>
                  </a:lnTo>
                  <a:lnTo>
                    <a:pt x="135835" y="23706"/>
                  </a:lnTo>
                  <a:lnTo>
                    <a:pt x="137350" y="32575"/>
                  </a:lnTo>
                  <a:lnTo>
                    <a:pt x="132794" y="51787"/>
                  </a:lnTo>
                  <a:lnTo>
                    <a:pt x="119851" y="65785"/>
                  </a:lnTo>
                  <a:lnTo>
                    <a:pt x="82946" y="89893"/>
                  </a:lnTo>
                  <a:lnTo>
                    <a:pt x="79864" y="93077"/>
                  </a:lnTo>
                  <a:lnTo>
                    <a:pt x="81318" y="94030"/>
                  </a:lnTo>
                  <a:lnTo>
                    <a:pt x="85798" y="93495"/>
                  </a:lnTo>
                  <a:lnTo>
                    <a:pt x="139388" y="100900"/>
                  </a:lnTo>
                  <a:lnTo>
                    <a:pt x="187931" y="108138"/>
                  </a:lnTo>
                  <a:lnTo>
                    <a:pt x="196647" y="113429"/>
                  </a:lnTo>
                  <a:lnTo>
                    <a:pt x="209451" y="128667"/>
                  </a:lnTo>
                  <a:lnTo>
                    <a:pt x="215922" y="150257"/>
                  </a:lnTo>
                  <a:lnTo>
                    <a:pt x="217647" y="162565"/>
                  </a:lnTo>
                  <a:lnTo>
                    <a:pt x="213326" y="182480"/>
                  </a:lnTo>
                  <a:lnTo>
                    <a:pt x="191487" y="214330"/>
                  </a:lnTo>
                  <a:lnTo>
                    <a:pt x="172063" y="225764"/>
                  </a:lnTo>
                  <a:lnTo>
                    <a:pt x="160332" y="230451"/>
                  </a:lnTo>
                  <a:lnTo>
                    <a:pt x="134820" y="232539"/>
                  </a:lnTo>
                  <a:lnTo>
                    <a:pt x="74724" y="224347"/>
                  </a:lnTo>
                  <a:lnTo>
                    <a:pt x="21057" y="20823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3126963" y="1316062"/>
              <a:ext cx="168457" cy="10529"/>
            </a:xfrm>
            <a:custGeom>
              <a:avLst/>
              <a:gdLst/>
              <a:ahLst/>
              <a:cxnLst/>
              <a:rect l="0" t="0" r="0" b="0"/>
              <a:pathLst>
                <a:path w="168457" h="10529">
                  <a:moveTo>
                    <a:pt x="168456" y="10528"/>
                  </a:moveTo>
                  <a:lnTo>
                    <a:pt x="109839" y="10528"/>
                  </a:lnTo>
                  <a:lnTo>
                    <a:pt x="49600" y="935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3361502" y="1186192"/>
              <a:ext cx="344530" cy="405389"/>
            </a:xfrm>
            <a:custGeom>
              <a:avLst/>
              <a:gdLst/>
              <a:ahLst/>
              <a:cxnLst/>
              <a:rect l="0" t="0" r="0" b="0"/>
              <a:pathLst>
                <a:path w="344530" h="405389">
                  <a:moveTo>
                    <a:pt x="60259" y="45642"/>
                  </a:moveTo>
                  <a:lnTo>
                    <a:pt x="97346" y="10895"/>
                  </a:lnTo>
                  <a:lnTo>
                    <a:pt x="115347" y="1733"/>
                  </a:lnTo>
                  <a:lnTo>
                    <a:pt x="135045" y="0"/>
                  </a:lnTo>
                  <a:lnTo>
                    <a:pt x="181877" y="8420"/>
                  </a:lnTo>
                  <a:lnTo>
                    <a:pt x="191640" y="13808"/>
                  </a:lnTo>
                  <a:lnTo>
                    <a:pt x="225638" y="57524"/>
                  </a:lnTo>
                  <a:lnTo>
                    <a:pt x="248905" y="112111"/>
                  </a:lnTo>
                  <a:lnTo>
                    <a:pt x="258050" y="165616"/>
                  </a:lnTo>
                  <a:lnTo>
                    <a:pt x="254045" y="201683"/>
                  </a:lnTo>
                  <a:lnTo>
                    <a:pt x="227429" y="264296"/>
                  </a:lnTo>
                  <a:lnTo>
                    <a:pt x="186215" y="325127"/>
                  </a:lnTo>
                  <a:lnTo>
                    <a:pt x="148408" y="367424"/>
                  </a:lnTo>
                  <a:lnTo>
                    <a:pt x="85675" y="401469"/>
                  </a:lnTo>
                  <a:lnTo>
                    <a:pt x="62197" y="405388"/>
                  </a:lnTo>
                  <a:lnTo>
                    <a:pt x="41233" y="402061"/>
                  </a:lnTo>
                  <a:lnTo>
                    <a:pt x="24117" y="392784"/>
                  </a:lnTo>
                  <a:lnTo>
                    <a:pt x="11831" y="377742"/>
                  </a:lnTo>
                  <a:lnTo>
                    <a:pt x="3641" y="358188"/>
                  </a:lnTo>
                  <a:lnTo>
                    <a:pt x="0" y="333900"/>
                  </a:lnTo>
                  <a:lnTo>
                    <a:pt x="4622" y="313746"/>
                  </a:lnTo>
                  <a:lnTo>
                    <a:pt x="9130" y="305097"/>
                  </a:lnTo>
                  <a:lnTo>
                    <a:pt x="23497" y="292366"/>
                  </a:lnTo>
                  <a:lnTo>
                    <a:pt x="32242" y="287334"/>
                  </a:lnTo>
                  <a:lnTo>
                    <a:pt x="72495" y="280251"/>
                  </a:lnTo>
                  <a:lnTo>
                    <a:pt x="121688" y="286263"/>
                  </a:lnTo>
                  <a:lnTo>
                    <a:pt x="165200" y="301835"/>
                  </a:lnTo>
                  <a:lnTo>
                    <a:pt x="207590" y="321506"/>
                  </a:lnTo>
                  <a:lnTo>
                    <a:pt x="266570" y="328251"/>
                  </a:lnTo>
                  <a:lnTo>
                    <a:pt x="322067" y="329583"/>
                  </a:lnTo>
                  <a:lnTo>
                    <a:pt x="344529" y="3299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3769202" y="1059465"/>
              <a:ext cx="210571" cy="200634"/>
            </a:xfrm>
            <a:custGeom>
              <a:avLst/>
              <a:gdLst/>
              <a:ahLst/>
              <a:cxnLst/>
              <a:rect l="0" t="0" r="0" b="0"/>
              <a:pathLst>
                <a:path w="210571" h="200634">
                  <a:moveTo>
                    <a:pt x="0" y="24970"/>
                  </a:moveTo>
                  <a:lnTo>
                    <a:pt x="17980" y="9329"/>
                  </a:lnTo>
                  <a:lnTo>
                    <a:pt x="34897" y="1251"/>
                  </a:lnTo>
                  <a:lnTo>
                    <a:pt x="54114" y="0"/>
                  </a:lnTo>
                  <a:lnTo>
                    <a:pt x="74354" y="4513"/>
                  </a:lnTo>
                  <a:lnTo>
                    <a:pt x="95047" y="14318"/>
                  </a:lnTo>
                  <a:lnTo>
                    <a:pt x="109703" y="29594"/>
                  </a:lnTo>
                  <a:lnTo>
                    <a:pt x="124531" y="61045"/>
                  </a:lnTo>
                  <a:lnTo>
                    <a:pt x="130216" y="85457"/>
                  </a:lnTo>
                  <a:lnTo>
                    <a:pt x="124334" y="129725"/>
                  </a:lnTo>
                  <a:lnTo>
                    <a:pt x="112099" y="161683"/>
                  </a:lnTo>
                  <a:lnTo>
                    <a:pt x="106318" y="172264"/>
                  </a:lnTo>
                  <a:lnTo>
                    <a:pt x="90536" y="187140"/>
                  </a:lnTo>
                  <a:lnTo>
                    <a:pt x="70654" y="196481"/>
                  </a:lnTo>
                  <a:lnTo>
                    <a:pt x="46220" y="200633"/>
                  </a:lnTo>
                  <a:lnTo>
                    <a:pt x="26001" y="196239"/>
                  </a:lnTo>
                  <a:lnTo>
                    <a:pt x="17334" y="191792"/>
                  </a:lnTo>
                  <a:lnTo>
                    <a:pt x="12726" y="185317"/>
                  </a:lnTo>
                  <a:lnTo>
                    <a:pt x="10823" y="177492"/>
                  </a:lnTo>
                  <a:lnTo>
                    <a:pt x="10725" y="168765"/>
                  </a:lnTo>
                  <a:lnTo>
                    <a:pt x="14169" y="160608"/>
                  </a:lnTo>
                  <a:lnTo>
                    <a:pt x="27354" y="145305"/>
                  </a:lnTo>
                  <a:lnTo>
                    <a:pt x="54508" y="129125"/>
                  </a:lnTo>
                  <a:lnTo>
                    <a:pt x="74529" y="127023"/>
                  </a:lnTo>
                  <a:lnTo>
                    <a:pt x="133686" y="138235"/>
                  </a:lnTo>
                  <a:lnTo>
                    <a:pt x="178355" y="148382"/>
                  </a:lnTo>
                  <a:lnTo>
                    <a:pt x="210570" y="1513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3758673" y="1316062"/>
              <a:ext cx="252685" cy="31586"/>
            </a:xfrm>
            <a:custGeom>
              <a:avLst/>
              <a:gdLst/>
              <a:ahLst/>
              <a:cxnLst/>
              <a:rect l="0" t="0" r="0" b="0"/>
              <a:pathLst>
                <a:path w="252685" h="31586">
                  <a:moveTo>
                    <a:pt x="252684" y="0"/>
                  </a:moveTo>
                  <a:lnTo>
                    <a:pt x="197639" y="16788"/>
                  </a:lnTo>
                  <a:lnTo>
                    <a:pt x="146231" y="23333"/>
                  </a:lnTo>
                  <a:lnTo>
                    <a:pt x="91016" y="29955"/>
                  </a:lnTo>
                  <a:lnTo>
                    <a:pt x="37389" y="31263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3842901" y="1424274"/>
              <a:ext cx="181955" cy="237515"/>
            </a:xfrm>
            <a:custGeom>
              <a:avLst/>
              <a:gdLst/>
              <a:ahLst/>
              <a:cxnLst/>
              <a:rect l="0" t="0" r="0" b="0"/>
              <a:pathLst>
                <a:path w="181955" h="237515">
                  <a:moveTo>
                    <a:pt x="0" y="18130"/>
                  </a:moveTo>
                  <a:lnTo>
                    <a:pt x="16768" y="6951"/>
                  </a:lnTo>
                  <a:lnTo>
                    <a:pt x="49552" y="0"/>
                  </a:lnTo>
                  <a:lnTo>
                    <a:pt x="83312" y="3529"/>
                  </a:lnTo>
                  <a:lnTo>
                    <a:pt x="115543" y="17573"/>
                  </a:lnTo>
                  <a:lnTo>
                    <a:pt x="120312" y="24778"/>
                  </a:lnTo>
                  <a:lnTo>
                    <a:pt x="121153" y="33090"/>
                  </a:lnTo>
                  <a:lnTo>
                    <a:pt x="115847" y="50515"/>
                  </a:lnTo>
                  <a:lnTo>
                    <a:pt x="86818" y="87963"/>
                  </a:lnTo>
                  <a:lnTo>
                    <a:pt x="78935" y="91591"/>
                  </a:lnTo>
                  <a:lnTo>
                    <a:pt x="60819" y="92503"/>
                  </a:lnTo>
                  <a:lnTo>
                    <a:pt x="58093" y="91109"/>
                  </a:lnTo>
                  <a:lnTo>
                    <a:pt x="59786" y="89009"/>
                  </a:lnTo>
                  <a:lnTo>
                    <a:pt x="64424" y="86440"/>
                  </a:lnTo>
                  <a:lnTo>
                    <a:pt x="93308" y="88413"/>
                  </a:lnTo>
                  <a:lnTo>
                    <a:pt x="135415" y="100730"/>
                  </a:lnTo>
                  <a:lnTo>
                    <a:pt x="152211" y="111773"/>
                  </a:lnTo>
                  <a:lnTo>
                    <a:pt x="164356" y="127599"/>
                  </a:lnTo>
                  <a:lnTo>
                    <a:pt x="181684" y="166355"/>
                  </a:lnTo>
                  <a:lnTo>
                    <a:pt x="181954" y="175438"/>
                  </a:lnTo>
                  <a:lnTo>
                    <a:pt x="176015" y="191770"/>
                  </a:lnTo>
                  <a:lnTo>
                    <a:pt x="159517" y="219707"/>
                  </a:lnTo>
                  <a:lnTo>
                    <a:pt x="150799" y="226214"/>
                  </a:lnTo>
                  <a:lnTo>
                    <a:pt x="128633" y="233444"/>
                  </a:lnTo>
                  <a:lnTo>
                    <a:pt x="89846" y="237514"/>
                  </a:lnTo>
                  <a:lnTo>
                    <a:pt x="48718" y="227542"/>
                  </a:lnTo>
                  <a:lnTo>
                    <a:pt x="10529" y="20764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1" name="Freeform 60"/>
          <p:cNvSpPr/>
          <p:nvPr/>
        </p:nvSpPr>
        <p:spPr>
          <a:xfrm>
            <a:off x="1863544" y="94756"/>
            <a:ext cx="812298" cy="1821431"/>
          </a:xfrm>
          <a:custGeom>
            <a:avLst/>
            <a:gdLst/>
            <a:ahLst/>
            <a:cxnLst/>
            <a:rect l="0" t="0" r="0" b="0"/>
            <a:pathLst>
              <a:path w="812298" h="1821431">
                <a:moveTo>
                  <a:pt x="800165" y="0"/>
                </a:moveTo>
                <a:lnTo>
                  <a:pt x="811344" y="11178"/>
                </a:lnTo>
                <a:lnTo>
                  <a:pt x="812297" y="16811"/>
                </a:lnTo>
                <a:lnTo>
                  <a:pt x="810593" y="22906"/>
                </a:lnTo>
                <a:lnTo>
                  <a:pt x="786121" y="84952"/>
                </a:lnTo>
                <a:lnTo>
                  <a:pt x="759481" y="147463"/>
                </a:lnTo>
                <a:lnTo>
                  <a:pt x="741479" y="203997"/>
                </a:lnTo>
                <a:lnTo>
                  <a:pt x="723085" y="262347"/>
                </a:lnTo>
                <a:lnTo>
                  <a:pt x="687257" y="317242"/>
                </a:lnTo>
                <a:lnTo>
                  <a:pt x="664140" y="371800"/>
                </a:lnTo>
                <a:lnTo>
                  <a:pt x="638623" y="431887"/>
                </a:lnTo>
                <a:lnTo>
                  <a:pt x="618734" y="485047"/>
                </a:lnTo>
                <a:lnTo>
                  <a:pt x="586934" y="546192"/>
                </a:lnTo>
                <a:lnTo>
                  <a:pt x="565603" y="605544"/>
                </a:lnTo>
                <a:lnTo>
                  <a:pt x="541529" y="661333"/>
                </a:lnTo>
                <a:lnTo>
                  <a:pt x="515302" y="710417"/>
                </a:lnTo>
                <a:lnTo>
                  <a:pt x="493363" y="760835"/>
                </a:lnTo>
                <a:lnTo>
                  <a:pt x="471757" y="820386"/>
                </a:lnTo>
                <a:lnTo>
                  <a:pt x="450895" y="871620"/>
                </a:lnTo>
                <a:lnTo>
                  <a:pt x="423556" y="934545"/>
                </a:lnTo>
                <a:lnTo>
                  <a:pt x="408208" y="964764"/>
                </a:lnTo>
                <a:lnTo>
                  <a:pt x="391961" y="991655"/>
                </a:lnTo>
                <a:lnTo>
                  <a:pt x="370402" y="1043362"/>
                </a:lnTo>
                <a:lnTo>
                  <a:pt x="350474" y="1092802"/>
                </a:lnTo>
                <a:lnTo>
                  <a:pt x="322780" y="1154675"/>
                </a:lnTo>
                <a:lnTo>
                  <a:pt x="301789" y="1203643"/>
                </a:lnTo>
                <a:lnTo>
                  <a:pt x="273735" y="1262704"/>
                </a:lnTo>
                <a:lnTo>
                  <a:pt x="245663" y="1313841"/>
                </a:lnTo>
                <a:lnTo>
                  <a:pt x="222022" y="1376745"/>
                </a:lnTo>
                <a:lnTo>
                  <a:pt x="195267" y="1439954"/>
                </a:lnTo>
                <a:lnTo>
                  <a:pt x="168206" y="1492136"/>
                </a:lnTo>
                <a:lnTo>
                  <a:pt x="134498" y="1554542"/>
                </a:lnTo>
                <a:lnTo>
                  <a:pt x="112915" y="1610376"/>
                </a:lnTo>
                <a:lnTo>
                  <a:pt x="89981" y="1651709"/>
                </a:lnTo>
                <a:lnTo>
                  <a:pt x="66040" y="1686736"/>
                </a:lnTo>
                <a:lnTo>
                  <a:pt x="39246" y="1744802"/>
                </a:lnTo>
                <a:lnTo>
                  <a:pt x="23327" y="1771039"/>
                </a:lnTo>
                <a:lnTo>
                  <a:pt x="0" y="1821430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5" name="Group 74"/>
          <p:cNvGrpSpPr/>
          <p:nvPr/>
        </p:nvGrpSpPr>
        <p:grpSpPr>
          <a:xfrm>
            <a:off x="698259" y="2484725"/>
            <a:ext cx="3021288" cy="756641"/>
            <a:chOff x="698259" y="2484725"/>
            <a:chExt cx="3021288" cy="756641"/>
          </a:xfrm>
        </p:grpSpPr>
        <p:sp>
          <p:nvSpPr>
            <p:cNvPr id="62" name="Freeform 61"/>
            <p:cNvSpPr/>
            <p:nvPr/>
          </p:nvSpPr>
          <p:spPr>
            <a:xfrm>
              <a:off x="698259" y="2805843"/>
              <a:ext cx="365120" cy="373764"/>
            </a:xfrm>
            <a:custGeom>
              <a:avLst/>
              <a:gdLst/>
              <a:ahLst/>
              <a:cxnLst/>
              <a:rect l="0" t="0" r="0" b="0"/>
              <a:pathLst>
                <a:path w="365120" h="373764">
                  <a:moveTo>
                    <a:pt x="17678" y="373763"/>
                  </a:moveTo>
                  <a:lnTo>
                    <a:pt x="9345" y="336285"/>
                  </a:lnTo>
                  <a:lnTo>
                    <a:pt x="7583" y="284861"/>
                  </a:lnTo>
                  <a:lnTo>
                    <a:pt x="0" y="229644"/>
                  </a:lnTo>
                  <a:lnTo>
                    <a:pt x="408" y="173676"/>
                  </a:lnTo>
                  <a:lnTo>
                    <a:pt x="11407" y="117560"/>
                  </a:lnTo>
                  <a:lnTo>
                    <a:pt x="31425" y="55711"/>
                  </a:lnTo>
                  <a:lnTo>
                    <a:pt x="50217" y="21382"/>
                  </a:lnTo>
                  <a:lnTo>
                    <a:pt x="56919" y="12501"/>
                  </a:lnTo>
                  <a:lnTo>
                    <a:pt x="76843" y="2632"/>
                  </a:lnTo>
                  <a:lnTo>
                    <a:pt x="88707" y="0"/>
                  </a:lnTo>
                  <a:lnTo>
                    <a:pt x="98956" y="586"/>
                  </a:lnTo>
                  <a:lnTo>
                    <a:pt x="116583" y="7475"/>
                  </a:lnTo>
                  <a:lnTo>
                    <a:pt x="139660" y="24508"/>
                  </a:lnTo>
                  <a:lnTo>
                    <a:pt x="168419" y="60799"/>
                  </a:lnTo>
                  <a:lnTo>
                    <a:pt x="196630" y="114934"/>
                  </a:lnTo>
                  <a:lnTo>
                    <a:pt x="230584" y="177158"/>
                  </a:lnTo>
                  <a:lnTo>
                    <a:pt x="251500" y="235838"/>
                  </a:lnTo>
                  <a:lnTo>
                    <a:pt x="271013" y="272455"/>
                  </a:lnTo>
                  <a:lnTo>
                    <a:pt x="319533" y="333345"/>
                  </a:lnTo>
                  <a:lnTo>
                    <a:pt x="365119" y="37376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884393" y="2842694"/>
              <a:ext cx="178986" cy="315856"/>
            </a:xfrm>
            <a:custGeom>
              <a:avLst/>
              <a:gdLst/>
              <a:ahLst/>
              <a:cxnLst/>
              <a:rect l="0" t="0" r="0" b="0"/>
              <a:pathLst>
                <a:path w="178986" h="315856">
                  <a:moveTo>
                    <a:pt x="178985" y="0"/>
                  </a:moveTo>
                  <a:lnTo>
                    <a:pt x="149676" y="34897"/>
                  </a:lnTo>
                  <a:lnTo>
                    <a:pt x="123985" y="87784"/>
                  </a:lnTo>
                  <a:lnTo>
                    <a:pt x="90937" y="147650"/>
                  </a:lnTo>
                  <a:lnTo>
                    <a:pt x="56111" y="203397"/>
                  </a:lnTo>
                  <a:lnTo>
                    <a:pt x="24171" y="261459"/>
                  </a:lnTo>
                  <a:lnTo>
                    <a:pt x="0" y="3158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1252891" y="2884808"/>
              <a:ext cx="126343" cy="10529"/>
            </a:xfrm>
            <a:custGeom>
              <a:avLst/>
              <a:gdLst/>
              <a:ahLst/>
              <a:cxnLst/>
              <a:rect l="0" t="0" r="0" b="0"/>
              <a:pathLst>
                <a:path w="126343" h="10529">
                  <a:moveTo>
                    <a:pt x="126342" y="0"/>
                  </a:moveTo>
                  <a:lnTo>
                    <a:pt x="67725" y="5589"/>
                  </a:lnTo>
                  <a:lnTo>
                    <a:pt x="12153" y="9878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1295005" y="3000621"/>
              <a:ext cx="115814" cy="2"/>
            </a:xfrm>
            <a:custGeom>
              <a:avLst/>
              <a:gdLst/>
              <a:ahLst/>
              <a:cxnLst/>
              <a:rect l="0" t="0" r="0" b="0"/>
              <a:pathLst>
                <a:path w="115814" h="2">
                  <a:moveTo>
                    <a:pt x="115813" y="0"/>
                  </a:moveTo>
                  <a:lnTo>
                    <a:pt x="57196" y="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1584968" y="2642653"/>
              <a:ext cx="376655" cy="500857"/>
            </a:xfrm>
            <a:custGeom>
              <a:avLst/>
              <a:gdLst/>
              <a:ahLst/>
              <a:cxnLst/>
              <a:rect l="0" t="0" r="0" b="0"/>
              <a:pathLst>
                <a:path w="376655" h="500857">
                  <a:moveTo>
                    <a:pt x="257519" y="0"/>
                  </a:moveTo>
                  <a:lnTo>
                    <a:pt x="240751" y="11178"/>
                  </a:lnTo>
                  <a:lnTo>
                    <a:pt x="207967" y="18129"/>
                  </a:lnTo>
                  <a:lnTo>
                    <a:pt x="154967" y="20478"/>
                  </a:lnTo>
                  <a:lnTo>
                    <a:pt x="102557" y="17823"/>
                  </a:lnTo>
                  <a:lnTo>
                    <a:pt x="46885" y="11969"/>
                  </a:lnTo>
                  <a:lnTo>
                    <a:pt x="23134" y="17407"/>
                  </a:lnTo>
                  <a:lnTo>
                    <a:pt x="13524" y="22133"/>
                  </a:lnTo>
                  <a:lnTo>
                    <a:pt x="7118" y="29963"/>
                  </a:lnTo>
                  <a:lnTo>
                    <a:pt x="0" y="51141"/>
                  </a:lnTo>
                  <a:lnTo>
                    <a:pt x="1583" y="83783"/>
                  </a:lnTo>
                  <a:lnTo>
                    <a:pt x="15859" y="136811"/>
                  </a:lnTo>
                  <a:lnTo>
                    <a:pt x="29499" y="178973"/>
                  </a:lnTo>
                  <a:lnTo>
                    <a:pt x="34146" y="183656"/>
                  </a:lnTo>
                  <a:lnTo>
                    <a:pt x="39583" y="184438"/>
                  </a:lnTo>
                  <a:lnTo>
                    <a:pt x="61534" y="174361"/>
                  </a:lnTo>
                  <a:lnTo>
                    <a:pt x="105982" y="155584"/>
                  </a:lnTo>
                  <a:lnTo>
                    <a:pt x="129338" y="154156"/>
                  </a:lnTo>
                  <a:lnTo>
                    <a:pt x="172927" y="162771"/>
                  </a:lnTo>
                  <a:lnTo>
                    <a:pt x="225885" y="187493"/>
                  </a:lnTo>
                  <a:lnTo>
                    <a:pt x="268038" y="208741"/>
                  </a:lnTo>
                  <a:lnTo>
                    <a:pt x="323788" y="267014"/>
                  </a:lnTo>
                  <a:lnTo>
                    <a:pt x="343964" y="297094"/>
                  </a:lnTo>
                  <a:lnTo>
                    <a:pt x="365681" y="356653"/>
                  </a:lnTo>
                  <a:lnTo>
                    <a:pt x="376654" y="394754"/>
                  </a:lnTo>
                  <a:lnTo>
                    <a:pt x="374418" y="421890"/>
                  </a:lnTo>
                  <a:lnTo>
                    <a:pt x="365626" y="447209"/>
                  </a:lnTo>
                  <a:lnTo>
                    <a:pt x="353920" y="466261"/>
                  </a:lnTo>
                  <a:lnTo>
                    <a:pt x="322996" y="490141"/>
                  </a:lnTo>
                  <a:lnTo>
                    <a:pt x="278609" y="500856"/>
                  </a:lnTo>
                  <a:lnTo>
                    <a:pt x="239591" y="498441"/>
                  </a:lnTo>
                  <a:lnTo>
                    <a:pt x="179018" y="478647"/>
                  </a:lnTo>
                  <a:lnTo>
                    <a:pt x="152234" y="47378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2179399" y="2484725"/>
              <a:ext cx="10529" cy="157929"/>
            </a:xfrm>
            <a:custGeom>
              <a:avLst/>
              <a:gdLst/>
              <a:ahLst/>
              <a:cxnLst/>
              <a:rect l="0" t="0" r="0" b="0"/>
              <a:pathLst>
                <a:path w="10529" h="157929">
                  <a:moveTo>
                    <a:pt x="10528" y="0"/>
                  </a:moveTo>
                  <a:lnTo>
                    <a:pt x="2195" y="48931"/>
                  </a:lnTo>
                  <a:lnTo>
                    <a:pt x="433" y="108061"/>
                  </a:lnTo>
                  <a:lnTo>
                    <a:pt x="0" y="1579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2074114" y="2790051"/>
              <a:ext cx="294798" cy="10530"/>
            </a:xfrm>
            <a:custGeom>
              <a:avLst/>
              <a:gdLst/>
              <a:ahLst/>
              <a:cxnLst/>
              <a:rect l="0" t="0" r="0" b="0"/>
              <a:pathLst>
                <a:path w="294798" h="10530">
                  <a:moveTo>
                    <a:pt x="294797" y="0"/>
                  </a:moveTo>
                  <a:lnTo>
                    <a:pt x="236181" y="0"/>
                  </a:lnTo>
                  <a:lnTo>
                    <a:pt x="182007" y="1170"/>
                  </a:lnTo>
                  <a:lnTo>
                    <a:pt x="123126" y="8334"/>
                  </a:lnTo>
                  <a:lnTo>
                    <a:pt x="72746" y="9879"/>
                  </a:lnTo>
                  <a:lnTo>
                    <a:pt x="30133" y="10336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2165552" y="2863751"/>
              <a:ext cx="184259" cy="279164"/>
            </a:xfrm>
            <a:custGeom>
              <a:avLst/>
              <a:gdLst/>
              <a:ahLst/>
              <a:cxnLst/>
              <a:rect l="0" t="0" r="0" b="0"/>
              <a:pathLst>
                <a:path w="184259" h="279164">
                  <a:moveTo>
                    <a:pt x="119131" y="0"/>
                  </a:moveTo>
                  <a:lnTo>
                    <a:pt x="60568" y="55087"/>
                  </a:lnTo>
                  <a:lnTo>
                    <a:pt x="27639" y="105607"/>
                  </a:lnTo>
                  <a:lnTo>
                    <a:pt x="3605" y="168484"/>
                  </a:lnTo>
                  <a:lnTo>
                    <a:pt x="0" y="179003"/>
                  </a:lnTo>
                  <a:lnTo>
                    <a:pt x="515" y="216165"/>
                  </a:lnTo>
                  <a:lnTo>
                    <a:pt x="8311" y="236843"/>
                  </a:lnTo>
                  <a:lnTo>
                    <a:pt x="20745" y="253832"/>
                  </a:lnTo>
                  <a:lnTo>
                    <a:pt x="37970" y="269182"/>
                  </a:lnTo>
                  <a:lnTo>
                    <a:pt x="63562" y="277564"/>
                  </a:lnTo>
                  <a:lnTo>
                    <a:pt x="104616" y="279163"/>
                  </a:lnTo>
                  <a:lnTo>
                    <a:pt x="126718" y="273811"/>
                  </a:lnTo>
                  <a:lnTo>
                    <a:pt x="159971" y="251311"/>
                  </a:lnTo>
                  <a:lnTo>
                    <a:pt x="173547" y="236866"/>
                  </a:lnTo>
                  <a:lnTo>
                    <a:pt x="183481" y="218748"/>
                  </a:lnTo>
                  <a:lnTo>
                    <a:pt x="184258" y="209003"/>
                  </a:lnTo>
                  <a:lnTo>
                    <a:pt x="178882" y="188816"/>
                  </a:lnTo>
                  <a:lnTo>
                    <a:pt x="165574" y="171266"/>
                  </a:lnTo>
                  <a:lnTo>
                    <a:pt x="157113" y="163310"/>
                  </a:lnTo>
                  <a:lnTo>
                    <a:pt x="135232" y="154470"/>
                  </a:lnTo>
                  <a:lnTo>
                    <a:pt x="111079" y="151712"/>
                  </a:lnTo>
                  <a:lnTo>
                    <a:pt x="80091" y="156735"/>
                  </a:lnTo>
                  <a:lnTo>
                    <a:pt x="55961" y="1684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2684766" y="2837105"/>
              <a:ext cx="115815" cy="5590"/>
            </a:xfrm>
            <a:custGeom>
              <a:avLst/>
              <a:gdLst/>
              <a:ahLst/>
              <a:cxnLst/>
              <a:rect l="0" t="0" r="0" b="0"/>
              <a:pathLst>
                <a:path w="115815" h="5590">
                  <a:moveTo>
                    <a:pt x="115814" y="5589"/>
                  </a:moveTo>
                  <a:lnTo>
                    <a:pt x="99046" y="0"/>
                  </a:lnTo>
                  <a:lnTo>
                    <a:pt x="81455" y="375"/>
                  </a:lnTo>
                  <a:lnTo>
                    <a:pt x="18720" y="5131"/>
                  </a:lnTo>
                  <a:lnTo>
                    <a:pt x="0" y="558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2952753" y="2670231"/>
              <a:ext cx="374253" cy="470521"/>
            </a:xfrm>
            <a:custGeom>
              <a:avLst/>
              <a:gdLst/>
              <a:ahLst/>
              <a:cxnLst/>
              <a:rect l="0" t="0" r="0" b="0"/>
              <a:pathLst>
                <a:path w="374253" h="470521">
                  <a:moveTo>
                    <a:pt x="26811" y="67178"/>
                  </a:moveTo>
                  <a:lnTo>
                    <a:pt x="44792" y="43131"/>
                  </a:lnTo>
                  <a:lnTo>
                    <a:pt x="71133" y="22878"/>
                  </a:lnTo>
                  <a:lnTo>
                    <a:pt x="121858" y="1134"/>
                  </a:lnTo>
                  <a:lnTo>
                    <a:pt x="142754" y="0"/>
                  </a:lnTo>
                  <a:lnTo>
                    <a:pt x="163739" y="4566"/>
                  </a:lnTo>
                  <a:lnTo>
                    <a:pt x="194114" y="20290"/>
                  </a:lnTo>
                  <a:lnTo>
                    <a:pt x="210743" y="33081"/>
                  </a:lnTo>
                  <a:lnTo>
                    <a:pt x="233246" y="69931"/>
                  </a:lnTo>
                  <a:lnTo>
                    <a:pt x="249934" y="107638"/>
                  </a:lnTo>
                  <a:lnTo>
                    <a:pt x="256758" y="168540"/>
                  </a:lnTo>
                  <a:lnTo>
                    <a:pt x="254821" y="220823"/>
                  </a:lnTo>
                  <a:lnTo>
                    <a:pt x="243686" y="280412"/>
                  </a:lnTo>
                  <a:lnTo>
                    <a:pt x="227881" y="337242"/>
                  </a:lnTo>
                  <a:lnTo>
                    <a:pt x="196510" y="390409"/>
                  </a:lnTo>
                  <a:lnTo>
                    <a:pt x="171459" y="421093"/>
                  </a:lnTo>
                  <a:lnTo>
                    <a:pt x="121205" y="458538"/>
                  </a:lnTo>
                  <a:lnTo>
                    <a:pt x="100350" y="468453"/>
                  </a:lnTo>
                  <a:lnTo>
                    <a:pt x="79382" y="470520"/>
                  </a:lnTo>
                  <a:lnTo>
                    <a:pt x="58365" y="466370"/>
                  </a:lnTo>
                  <a:lnTo>
                    <a:pt x="37326" y="456726"/>
                  </a:lnTo>
                  <a:lnTo>
                    <a:pt x="11339" y="432554"/>
                  </a:lnTo>
                  <a:lnTo>
                    <a:pt x="2387" y="410111"/>
                  </a:lnTo>
                  <a:lnTo>
                    <a:pt x="0" y="397576"/>
                  </a:lnTo>
                  <a:lnTo>
                    <a:pt x="3587" y="377408"/>
                  </a:lnTo>
                  <a:lnTo>
                    <a:pt x="7819" y="368755"/>
                  </a:lnTo>
                  <a:lnTo>
                    <a:pt x="24999" y="356020"/>
                  </a:lnTo>
                  <a:lnTo>
                    <a:pt x="74157" y="338313"/>
                  </a:lnTo>
                  <a:lnTo>
                    <a:pt x="115059" y="338327"/>
                  </a:lnTo>
                  <a:lnTo>
                    <a:pt x="169632" y="348812"/>
                  </a:lnTo>
                  <a:lnTo>
                    <a:pt x="226250" y="365600"/>
                  </a:lnTo>
                  <a:lnTo>
                    <a:pt x="287749" y="383048"/>
                  </a:lnTo>
                  <a:lnTo>
                    <a:pt x="310070" y="387719"/>
                  </a:lnTo>
                  <a:lnTo>
                    <a:pt x="349875" y="384305"/>
                  </a:lnTo>
                  <a:lnTo>
                    <a:pt x="374252" y="38303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3316476" y="2493442"/>
              <a:ext cx="305328" cy="241076"/>
            </a:xfrm>
            <a:custGeom>
              <a:avLst/>
              <a:gdLst/>
              <a:ahLst/>
              <a:cxnLst/>
              <a:rect l="0" t="0" r="0" b="0"/>
              <a:pathLst>
                <a:path w="305328" h="241076">
                  <a:moveTo>
                    <a:pt x="0" y="75511"/>
                  </a:moveTo>
                  <a:lnTo>
                    <a:pt x="9576" y="51464"/>
                  </a:lnTo>
                  <a:lnTo>
                    <a:pt x="20243" y="37138"/>
                  </a:lnTo>
                  <a:lnTo>
                    <a:pt x="74553" y="3878"/>
                  </a:lnTo>
                  <a:lnTo>
                    <a:pt x="98255" y="0"/>
                  </a:lnTo>
                  <a:lnTo>
                    <a:pt x="146011" y="7043"/>
                  </a:lnTo>
                  <a:lnTo>
                    <a:pt x="178573" y="21949"/>
                  </a:lnTo>
                  <a:lnTo>
                    <a:pt x="204859" y="46773"/>
                  </a:lnTo>
                  <a:lnTo>
                    <a:pt x="213881" y="69368"/>
                  </a:lnTo>
                  <a:lnTo>
                    <a:pt x="219673" y="122001"/>
                  </a:lnTo>
                  <a:lnTo>
                    <a:pt x="215087" y="157916"/>
                  </a:lnTo>
                  <a:lnTo>
                    <a:pt x="200730" y="190784"/>
                  </a:lnTo>
                  <a:lnTo>
                    <a:pt x="176069" y="217161"/>
                  </a:lnTo>
                  <a:lnTo>
                    <a:pt x="146535" y="234205"/>
                  </a:lnTo>
                  <a:lnTo>
                    <a:pt x="109969" y="241075"/>
                  </a:lnTo>
                  <a:lnTo>
                    <a:pt x="86310" y="236442"/>
                  </a:lnTo>
                  <a:lnTo>
                    <a:pt x="75087" y="231931"/>
                  </a:lnTo>
                  <a:lnTo>
                    <a:pt x="67606" y="224245"/>
                  </a:lnTo>
                  <a:lnTo>
                    <a:pt x="59293" y="203226"/>
                  </a:lnTo>
                  <a:lnTo>
                    <a:pt x="60586" y="194580"/>
                  </a:lnTo>
                  <a:lnTo>
                    <a:pt x="64957" y="187645"/>
                  </a:lnTo>
                  <a:lnTo>
                    <a:pt x="71381" y="181853"/>
                  </a:lnTo>
                  <a:lnTo>
                    <a:pt x="79173" y="179161"/>
                  </a:lnTo>
                  <a:lnTo>
                    <a:pt x="108076" y="180961"/>
                  </a:lnTo>
                  <a:lnTo>
                    <a:pt x="159172" y="192050"/>
                  </a:lnTo>
                  <a:lnTo>
                    <a:pt x="184217" y="199836"/>
                  </a:lnTo>
                  <a:lnTo>
                    <a:pt x="238136" y="224998"/>
                  </a:lnTo>
                  <a:lnTo>
                    <a:pt x="293243" y="232327"/>
                  </a:lnTo>
                  <a:lnTo>
                    <a:pt x="305327" y="23343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3400704" y="2863751"/>
              <a:ext cx="263214" cy="21058"/>
            </a:xfrm>
            <a:custGeom>
              <a:avLst/>
              <a:gdLst/>
              <a:ahLst/>
              <a:cxnLst/>
              <a:rect l="0" t="0" r="0" b="0"/>
              <a:pathLst>
                <a:path w="263214" h="21058">
                  <a:moveTo>
                    <a:pt x="263213" y="0"/>
                  </a:moveTo>
                  <a:lnTo>
                    <a:pt x="220521" y="3119"/>
                  </a:lnTo>
                  <a:lnTo>
                    <a:pt x="159975" y="9553"/>
                  </a:lnTo>
                  <a:lnTo>
                    <a:pt x="96644" y="15989"/>
                  </a:lnTo>
                  <a:lnTo>
                    <a:pt x="34030" y="20390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3463875" y="2990527"/>
              <a:ext cx="255672" cy="250839"/>
            </a:xfrm>
            <a:custGeom>
              <a:avLst/>
              <a:gdLst/>
              <a:ahLst/>
              <a:cxnLst/>
              <a:rect l="0" t="0" r="0" b="0"/>
              <a:pathLst>
                <a:path w="255672" h="250839">
                  <a:moveTo>
                    <a:pt x="0" y="10094"/>
                  </a:moveTo>
                  <a:lnTo>
                    <a:pt x="37478" y="1761"/>
                  </a:lnTo>
                  <a:lnTo>
                    <a:pt x="88902" y="0"/>
                  </a:lnTo>
                  <a:lnTo>
                    <a:pt x="130197" y="5284"/>
                  </a:lnTo>
                  <a:lnTo>
                    <a:pt x="140610" y="10397"/>
                  </a:lnTo>
                  <a:lnTo>
                    <a:pt x="155300" y="25437"/>
                  </a:lnTo>
                  <a:lnTo>
                    <a:pt x="157346" y="33191"/>
                  </a:lnTo>
                  <a:lnTo>
                    <a:pt x="156370" y="40700"/>
                  </a:lnTo>
                  <a:lnTo>
                    <a:pt x="153380" y="48045"/>
                  </a:lnTo>
                  <a:lnTo>
                    <a:pt x="132404" y="69562"/>
                  </a:lnTo>
                  <a:lnTo>
                    <a:pt x="131553" y="74306"/>
                  </a:lnTo>
                  <a:lnTo>
                    <a:pt x="135665" y="77469"/>
                  </a:lnTo>
                  <a:lnTo>
                    <a:pt x="190332" y="94691"/>
                  </a:lnTo>
                  <a:lnTo>
                    <a:pt x="200588" y="98078"/>
                  </a:lnTo>
                  <a:lnTo>
                    <a:pt x="218222" y="111199"/>
                  </a:lnTo>
                  <a:lnTo>
                    <a:pt x="232688" y="128729"/>
                  </a:lnTo>
                  <a:lnTo>
                    <a:pt x="255409" y="178922"/>
                  </a:lnTo>
                  <a:lnTo>
                    <a:pt x="255671" y="189327"/>
                  </a:lnTo>
                  <a:lnTo>
                    <a:pt x="249722" y="210246"/>
                  </a:lnTo>
                  <a:lnTo>
                    <a:pt x="236160" y="228122"/>
                  </a:lnTo>
                  <a:lnTo>
                    <a:pt x="227630" y="236165"/>
                  </a:lnTo>
                  <a:lnTo>
                    <a:pt x="205674" y="245101"/>
                  </a:lnTo>
                  <a:lnTo>
                    <a:pt x="153451" y="250838"/>
                  </a:lnTo>
                  <a:lnTo>
                    <a:pt x="112017" y="246242"/>
                  </a:lnTo>
                  <a:lnTo>
                    <a:pt x="52643" y="22066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0" name="Group 89"/>
          <p:cNvGrpSpPr/>
          <p:nvPr/>
        </p:nvGrpSpPr>
        <p:grpSpPr>
          <a:xfrm>
            <a:off x="5154115" y="1644539"/>
            <a:ext cx="3010143" cy="504617"/>
            <a:chOff x="5154115" y="1644539"/>
            <a:chExt cx="3010143" cy="504617"/>
          </a:xfrm>
        </p:grpSpPr>
        <p:sp>
          <p:nvSpPr>
            <p:cNvPr id="76" name="Freeform 75"/>
            <p:cNvSpPr/>
            <p:nvPr/>
          </p:nvSpPr>
          <p:spPr>
            <a:xfrm>
              <a:off x="5154115" y="1644539"/>
              <a:ext cx="262205" cy="494878"/>
            </a:xfrm>
            <a:custGeom>
              <a:avLst/>
              <a:gdLst/>
              <a:ahLst/>
              <a:cxnLst/>
              <a:rect l="0" t="0" r="0" b="0"/>
              <a:pathLst>
                <a:path w="262205" h="494878">
                  <a:moveTo>
                    <a:pt x="262204" y="59300"/>
                  </a:moveTo>
                  <a:lnTo>
                    <a:pt x="207117" y="9802"/>
                  </a:lnTo>
                  <a:lnTo>
                    <a:pt x="184299" y="2206"/>
                  </a:lnTo>
                  <a:lnTo>
                    <a:pt x="159730" y="0"/>
                  </a:lnTo>
                  <a:lnTo>
                    <a:pt x="137112" y="2919"/>
                  </a:lnTo>
                  <a:lnTo>
                    <a:pt x="104647" y="16729"/>
                  </a:lnTo>
                  <a:lnTo>
                    <a:pt x="78390" y="41227"/>
                  </a:lnTo>
                  <a:lnTo>
                    <a:pt x="34279" y="96087"/>
                  </a:lnTo>
                  <a:lnTo>
                    <a:pt x="10470" y="152547"/>
                  </a:lnTo>
                  <a:lnTo>
                    <a:pt x="2393" y="191434"/>
                  </a:lnTo>
                  <a:lnTo>
                    <a:pt x="0" y="240001"/>
                  </a:lnTo>
                  <a:lnTo>
                    <a:pt x="2410" y="291436"/>
                  </a:lnTo>
                  <a:lnTo>
                    <a:pt x="10533" y="340601"/>
                  </a:lnTo>
                  <a:lnTo>
                    <a:pt x="29348" y="399135"/>
                  </a:lnTo>
                  <a:lnTo>
                    <a:pt x="54389" y="436073"/>
                  </a:lnTo>
                  <a:lnTo>
                    <a:pt x="84036" y="463655"/>
                  </a:lnTo>
                  <a:lnTo>
                    <a:pt x="146463" y="493621"/>
                  </a:lnTo>
                  <a:lnTo>
                    <a:pt x="167480" y="494877"/>
                  </a:lnTo>
                  <a:lnTo>
                    <a:pt x="209568" y="486152"/>
                  </a:lnTo>
                  <a:lnTo>
                    <a:pt x="251676" y="45938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5446971" y="1943222"/>
              <a:ext cx="165331" cy="175162"/>
            </a:xfrm>
            <a:custGeom>
              <a:avLst/>
              <a:gdLst/>
              <a:ahLst/>
              <a:cxnLst/>
              <a:rect l="0" t="0" r="0" b="0"/>
              <a:pathLst>
                <a:path w="165331" h="175162">
                  <a:moveTo>
                    <a:pt x="116747" y="13301"/>
                  </a:moveTo>
                  <a:lnTo>
                    <a:pt x="105569" y="2123"/>
                  </a:lnTo>
                  <a:lnTo>
                    <a:pt x="98767" y="0"/>
                  </a:lnTo>
                  <a:lnTo>
                    <a:pt x="72425" y="2601"/>
                  </a:lnTo>
                  <a:lnTo>
                    <a:pt x="43564" y="11951"/>
                  </a:lnTo>
                  <a:lnTo>
                    <a:pt x="27289" y="22840"/>
                  </a:lnTo>
                  <a:lnTo>
                    <a:pt x="4973" y="53302"/>
                  </a:lnTo>
                  <a:lnTo>
                    <a:pt x="0" y="75533"/>
                  </a:lnTo>
                  <a:lnTo>
                    <a:pt x="6339" y="118401"/>
                  </a:lnTo>
                  <a:lnTo>
                    <a:pt x="21123" y="144528"/>
                  </a:lnTo>
                  <a:lnTo>
                    <a:pt x="36813" y="156632"/>
                  </a:lnTo>
                  <a:lnTo>
                    <a:pt x="75481" y="173935"/>
                  </a:lnTo>
                  <a:lnTo>
                    <a:pt x="96067" y="175161"/>
                  </a:lnTo>
                  <a:lnTo>
                    <a:pt x="106470" y="173850"/>
                  </a:lnTo>
                  <a:lnTo>
                    <a:pt x="124268" y="163035"/>
                  </a:lnTo>
                  <a:lnTo>
                    <a:pt x="154758" y="133086"/>
                  </a:lnTo>
                  <a:lnTo>
                    <a:pt x="162886" y="112552"/>
                  </a:lnTo>
                  <a:lnTo>
                    <a:pt x="165330" y="87829"/>
                  </a:lnTo>
                  <a:lnTo>
                    <a:pt x="162516" y="61243"/>
                  </a:lnTo>
                  <a:lnTo>
                    <a:pt x="154247" y="40068"/>
                  </a:lnTo>
                  <a:lnTo>
                    <a:pt x="142772" y="24028"/>
                  </a:lnTo>
                  <a:lnTo>
                    <a:pt x="116747" y="277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5658475" y="1973405"/>
              <a:ext cx="221099" cy="141047"/>
            </a:xfrm>
            <a:custGeom>
              <a:avLst/>
              <a:gdLst/>
              <a:ahLst/>
              <a:cxnLst/>
              <a:rect l="0" t="0" r="0" b="0"/>
              <a:pathLst>
                <a:path w="221099" h="141047">
                  <a:moveTo>
                    <a:pt x="0" y="25232"/>
                  </a:moveTo>
                  <a:lnTo>
                    <a:pt x="5589" y="83849"/>
                  </a:lnTo>
                  <a:lnTo>
                    <a:pt x="7236" y="87707"/>
                  </a:lnTo>
                  <a:lnTo>
                    <a:pt x="8333" y="85599"/>
                  </a:lnTo>
                  <a:lnTo>
                    <a:pt x="12579" y="38468"/>
                  </a:lnTo>
                  <a:lnTo>
                    <a:pt x="21578" y="20976"/>
                  </a:lnTo>
                  <a:lnTo>
                    <a:pt x="29593" y="15376"/>
                  </a:lnTo>
                  <a:lnTo>
                    <a:pt x="50977" y="9154"/>
                  </a:lnTo>
                  <a:lnTo>
                    <a:pt x="59721" y="11004"/>
                  </a:lnTo>
                  <a:lnTo>
                    <a:pt x="66720" y="15747"/>
                  </a:lnTo>
                  <a:lnTo>
                    <a:pt x="77617" y="30375"/>
                  </a:lnTo>
                  <a:lnTo>
                    <a:pt x="99163" y="81836"/>
                  </a:lnTo>
                  <a:lnTo>
                    <a:pt x="95567" y="47591"/>
                  </a:lnTo>
                  <a:lnTo>
                    <a:pt x="101356" y="25811"/>
                  </a:lnTo>
                  <a:lnTo>
                    <a:pt x="106175" y="15089"/>
                  </a:lnTo>
                  <a:lnTo>
                    <a:pt x="114067" y="7942"/>
                  </a:lnTo>
                  <a:lnTo>
                    <a:pt x="135314" y="0"/>
                  </a:lnTo>
                  <a:lnTo>
                    <a:pt x="145192" y="222"/>
                  </a:lnTo>
                  <a:lnTo>
                    <a:pt x="162406" y="6708"/>
                  </a:lnTo>
                  <a:lnTo>
                    <a:pt x="185251" y="29102"/>
                  </a:lnTo>
                  <a:lnTo>
                    <a:pt x="201248" y="57965"/>
                  </a:lnTo>
                  <a:lnTo>
                    <a:pt x="212462" y="114825"/>
                  </a:lnTo>
                  <a:lnTo>
                    <a:pt x="221098" y="14104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5942744" y="1957637"/>
              <a:ext cx="231628" cy="159425"/>
            </a:xfrm>
            <a:custGeom>
              <a:avLst/>
              <a:gdLst/>
              <a:ahLst/>
              <a:cxnLst/>
              <a:rect l="0" t="0" r="0" b="0"/>
              <a:pathLst>
                <a:path w="231628" h="159425">
                  <a:moveTo>
                    <a:pt x="0" y="62057"/>
                  </a:moveTo>
                  <a:lnTo>
                    <a:pt x="5589" y="120674"/>
                  </a:lnTo>
                  <a:lnTo>
                    <a:pt x="15619" y="159424"/>
                  </a:lnTo>
                  <a:lnTo>
                    <a:pt x="13571" y="154464"/>
                  </a:lnTo>
                  <a:lnTo>
                    <a:pt x="10929" y="93218"/>
                  </a:lnTo>
                  <a:lnTo>
                    <a:pt x="16197" y="42996"/>
                  </a:lnTo>
                  <a:lnTo>
                    <a:pt x="21327" y="34142"/>
                  </a:lnTo>
                  <a:lnTo>
                    <a:pt x="36385" y="21185"/>
                  </a:lnTo>
                  <a:lnTo>
                    <a:pt x="45314" y="19601"/>
                  </a:lnTo>
                  <a:lnTo>
                    <a:pt x="64593" y="24081"/>
                  </a:lnTo>
                  <a:lnTo>
                    <a:pt x="81741" y="36990"/>
                  </a:lnTo>
                  <a:lnTo>
                    <a:pt x="95991" y="54426"/>
                  </a:lnTo>
                  <a:lnTo>
                    <a:pt x="106224" y="73874"/>
                  </a:lnTo>
                  <a:lnTo>
                    <a:pt x="108250" y="75784"/>
                  </a:lnTo>
                  <a:lnTo>
                    <a:pt x="111496" y="38880"/>
                  </a:lnTo>
                  <a:lnTo>
                    <a:pt x="125713" y="8786"/>
                  </a:lnTo>
                  <a:lnTo>
                    <a:pt x="132942" y="3147"/>
                  </a:lnTo>
                  <a:lnTo>
                    <a:pt x="141270" y="557"/>
                  </a:lnTo>
                  <a:lnTo>
                    <a:pt x="150332" y="0"/>
                  </a:lnTo>
                  <a:lnTo>
                    <a:pt x="166640" y="5620"/>
                  </a:lnTo>
                  <a:lnTo>
                    <a:pt x="201762" y="33882"/>
                  </a:lnTo>
                  <a:lnTo>
                    <a:pt x="220958" y="63068"/>
                  </a:lnTo>
                  <a:lnTo>
                    <a:pt x="229520" y="110437"/>
                  </a:lnTo>
                  <a:lnTo>
                    <a:pt x="231627" y="1462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6229806" y="1965449"/>
              <a:ext cx="124137" cy="139209"/>
            </a:xfrm>
            <a:custGeom>
              <a:avLst/>
              <a:gdLst/>
              <a:ahLst/>
              <a:cxnLst/>
              <a:rect l="0" t="0" r="0" b="0"/>
              <a:pathLst>
                <a:path w="124137" h="139209">
                  <a:moveTo>
                    <a:pt x="81436" y="12131"/>
                  </a:moveTo>
                  <a:lnTo>
                    <a:pt x="70257" y="953"/>
                  </a:lnTo>
                  <a:lnTo>
                    <a:pt x="63455" y="0"/>
                  </a:lnTo>
                  <a:lnTo>
                    <a:pt x="46538" y="5180"/>
                  </a:lnTo>
                  <a:lnTo>
                    <a:pt x="22873" y="21250"/>
                  </a:lnTo>
                  <a:lnTo>
                    <a:pt x="6632" y="46419"/>
                  </a:lnTo>
                  <a:lnTo>
                    <a:pt x="0" y="81692"/>
                  </a:lnTo>
                  <a:lnTo>
                    <a:pt x="4688" y="101929"/>
                  </a:lnTo>
                  <a:lnTo>
                    <a:pt x="9213" y="110601"/>
                  </a:lnTo>
                  <a:lnTo>
                    <a:pt x="37939" y="133984"/>
                  </a:lnTo>
                  <a:lnTo>
                    <a:pt x="59765" y="139208"/>
                  </a:lnTo>
                  <a:lnTo>
                    <a:pt x="70498" y="138963"/>
                  </a:lnTo>
                  <a:lnTo>
                    <a:pt x="88662" y="132452"/>
                  </a:lnTo>
                  <a:lnTo>
                    <a:pt x="104535" y="120589"/>
                  </a:lnTo>
                  <a:lnTo>
                    <a:pt x="119388" y="103619"/>
                  </a:lnTo>
                  <a:lnTo>
                    <a:pt x="123115" y="94180"/>
                  </a:lnTo>
                  <a:lnTo>
                    <a:pt x="124136" y="74334"/>
                  </a:lnTo>
                  <a:lnTo>
                    <a:pt x="112545" y="43430"/>
                  </a:lnTo>
                  <a:lnTo>
                    <a:pt x="94293" y="17635"/>
                  </a:lnTo>
                  <a:lnTo>
                    <a:pt x="80911" y="8728"/>
                  </a:lnTo>
                  <a:lnTo>
                    <a:pt x="60379" y="160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6421447" y="1972045"/>
              <a:ext cx="153008" cy="142407"/>
            </a:xfrm>
            <a:custGeom>
              <a:avLst/>
              <a:gdLst/>
              <a:ahLst/>
              <a:cxnLst/>
              <a:rect l="0" t="0" r="0" b="0"/>
              <a:pathLst>
                <a:path w="153008" h="142407">
                  <a:moveTo>
                    <a:pt x="16137" y="58178"/>
                  </a:moveTo>
                  <a:lnTo>
                    <a:pt x="34095" y="112053"/>
                  </a:lnTo>
                  <a:lnTo>
                    <a:pt x="40886" y="132425"/>
                  </a:lnTo>
                  <a:lnTo>
                    <a:pt x="39655" y="136922"/>
                  </a:lnTo>
                  <a:lnTo>
                    <a:pt x="35325" y="137580"/>
                  </a:lnTo>
                  <a:lnTo>
                    <a:pt x="28929" y="135679"/>
                  </a:lnTo>
                  <a:lnTo>
                    <a:pt x="15583" y="124209"/>
                  </a:lnTo>
                  <a:lnTo>
                    <a:pt x="8749" y="116236"/>
                  </a:lnTo>
                  <a:lnTo>
                    <a:pt x="1155" y="91780"/>
                  </a:lnTo>
                  <a:lnTo>
                    <a:pt x="0" y="51367"/>
                  </a:lnTo>
                  <a:lnTo>
                    <a:pt x="5455" y="29415"/>
                  </a:lnTo>
                  <a:lnTo>
                    <a:pt x="15679" y="11859"/>
                  </a:lnTo>
                  <a:lnTo>
                    <a:pt x="24020" y="6241"/>
                  </a:lnTo>
                  <a:lnTo>
                    <a:pt x="45767" y="0"/>
                  </a:lnTo>
                  <a:lnTo>
                    <a:pt x="67910" y="3465"/>
                  </a:lnTo>
                  <a:lnTo>
                    <a:pt x="96987" y="18570"/>
                  </a:lnTo>
                  <a:lnTo>
                    <a:pt x="111732" y="32386"/>
                  </a:lnTo>
                  <a:lnTo>
                    <a:pt x="134645" y="79998"/>
                  </a:lnTo>
                  <a:lnTo>
                    <a:pt x="153007" y="14240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6761723" y="1830039"/>
              <a:ext cx="252179" cy="305470"/>
            </a:xfrm>
            <a:custGeom>
              <a:avLst/>
              <a:gdLst/>
              <a:ahLst/>
              <a:cxnLst/>
              <a:rect l="0" t="0" r="0" b="0"/>
              <a:pathLst>
                <a:path w="252179" h="305470">
                  <a:moveTo>
                    <a:pt x="97000" y="294940"/>
                  </a:moveTo>
                  <a:lnTo>
                    <a:pt x="85822" y="283762"/>
                  </a:lnTo>
                  <a:lnTo>
                    <a:pt x="69489" y="233807"/>
                  </a:lnTo>
                  <a:lnTo>
                    <a:pt x="58563" y="184670"/>
                  </a:lnTo>
                  <a:lnTo>
                    <a:pt x="46748" y="134236"/>
                  </a:lnTo>
                  <a:lnTo>
                    <a:pt x="22386" y="77799"/>
                  </a:lnTo>
                  <a:lnTo>
                    <a:pt x="634" y="32510"/>
                  </a:lnTo>
                  <a:lnTo>
                    <a:pt x="0" y="22890"/>
                  </a:lnTo>
                  <a:lnTo>
                    <a:pt x="5536" y="5963"/>
                  </a:lnTo>
                  <a:lnTo>
                    <a:pt x="11458" y="1683"/>
                  </a:lnTo>
                  <a:lnTo>
                    <a:pt x="18915" y="0"/>
                  </a:lnTo>
                  <a:lnTo>
                    <a:pt x="46178" y="3220"/>
                  </a:lnTo>
                  <a:lnTo>
                    <a:pt x="107690" y="21470"/>
                  </a:lnTo>
                  <a:lnTo>
                    <a:pt x="149675" y="40880"/>
                  </a:lnTo>
                  <a:lnTo>
                    <a:pt x="190593" y="75650"/>
                  </a:lnTo>
                  <a:lnTo>
                    <a:pt x="229746" y="126722"/>
                  </a:lnTo>
                  <a:lnTo>
                    <a:pt x="245647" y="163730"/>
                  </a:lnTo>
                  <a:lnTo>
                    <a:pt x="252178" y="204331"/>
                  </a:lnTo>
                  <a:lnTo>
                    <a:pt x="242935" y="245996"/>
                  </a:lnTo>
                  <a:lnTo>
                    <a:pt x="228541" y="267728"/>
                  </a:lnTo>
                  <a:lnTo>
                    <a:pt x="210445" y="284016"/>
                  </a:lnTo>
                  <a:lnTo>
                    <a:pt x="190704" y="295154"/>
                  </a:lnTo>
                  <a:lnTo>
                    <a:pt x="133763" y="304111"/>
                  </a:lnTo>
                  <a:lnTo>
                    <a:pt x="107529" y="30546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7034458" y="2016699"/>
              <a:ext cx="117799" cy="132457"/>
            </a:xfrm>
            <a:custGeom>
              <a:avLst/>
              <a:gdLst/>
              <a:ahLst/>
              <a:cxnLst/>
              <a:rect l="0" t="0" r="0" b="0"/>
              <a:pathLst>
                <a:path w="117799" h="132457">
                  <a:moveTo>
                    <a:pt x="24307" y="66166"/>
                  </a:moveTo>
                  <a:lnTo>
                    <a:pt x="87735" y="48208"/>
                  </a:lnTo>
                  <a:lnTo>
                    <a:pt x="108649" y="41417"/>
                  </a:lnTo>
                  <a:lnTo>
                    <a:pt x="114460" y="35629"/>
                  </a:lnTo>
                  <a:lnTo>
                    <a:pt x="117165" y="28261"/>
                  </a:lnTo>
                  <a:lnTo>
                    <a:pt x="117798" y="19839"/>
                  </a:lnTo>
                  <a:lnTo>
                    <a:pt x="114711" y="13055"/>
                  </a:lnTo>
                  <a:lnTo>
                    <a:pt x="101921" y="2397"/>
                  </a:lnTo>
                  <a:lnTo>
                    <a:pt x="81420" y="0"/>
                  </a:lnTo>
                  <a:lnTo>
                    <a:pt x="59049" y="4004"/>
                  </a:lnTo>
                  <a:lnTo>
                    <a:pt x="33301" y="19412"/>
                  </a:lnTo>
                  <a:lnTo>
                    <a:pt x="18165" y="32129"/>
                  </a:lnTo>
                  <a:lnTo>
                    <a:pt x="2080" y="58031"/>
                  </a:lnTo>
                  <a:lnTo>
                    <a:pt x="0" y="77759"/>
                  </a:lnTo>
                  <a:lnTo>
                    <a:pt x="4145" y="97055"/>
                  </a:lnTo>
                  <a:lnTo>
                    <a:pt x="13786" y="113430"/>
                  </a:lnTo>
                  <a:lnTo>
                    <a:pt x="28989" y="125387"/>
                  </a:lnTo>
                  <a:lnTo>
                    <a:pt x="37957" y="130213"/>
                  </a:lnTo>
                  <a:lnTo>
                    <a:pt x="57280" y="132456"/>
                  </a:lnTo>
                  <a:lnTo>
                    <a:pt x="98007" y="12933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7216692" y="2020001"/>
              <a:ext cx="98902" cy="126036"/>
            </a:xfrm>
            <a:custGeom>
              <a:avLst/>
              <a:gdLst/>
              <a:ahLst/>
              <a:cxnLst/>
              <a:rect l="0" t="0" r="0" b="0"/>
              <a:pathLst>
                <a:path w="98902" h="126036">
                  <a:moveTo>
                    <a:pt x="0" y="31279"/>
                  </a:moveTo>
                  <a:lnTo>
                    <a:pt x="2340" y="70967"/>
                  </a:lnTo>
                  <a:lnTo>
                    <a:pt x="12132" y="97241"/>
                  </a:lnTo>
                  <a:lnTo>
                    <a:pt x="10428" y="96310"/>
                  </a:lnTo>
                  <a:lnTo>
                    <a:pt x="6952" y="92181"/>
                  </a:lnTo>
                  <a:lnTo>
                    <a:pt x="2060" y="64012"/>
                  </a:lnTo>
                  <a:lnTo>
                    <a:pt x="6200" y="26030"/>
                  </a:lnTo>
                  <a:lnTo>
                    <a:pt x="11152" y="16081"/>
                  </a:lnTo>
                  <a:lnTo>
                    <a:pt x="26014" y="1908"/>
                  </a:lnTo>
                  <a:lnTo>
                    <a:pt x="34890" y="0"/>
                  </a:lnTo>
                  <a:lnTo>
                    <a:pt x="54112" y="4119"/>
                  </a:lnTo>
                  <a:lnTo>
                    <a:pt x="61811" y="9663"/>
                  </a:lnTo>
                  <a:lnTo>
                    <a:pt x="73485" y="25181"/>
                  </a:lnTo>
                  <a:lnTo>
                    <a:pt x="97939" y="84311"/>
                  </a:lnTo>
                  <a:lnTo>
                    <a:pt x="98901" y="102032"/>
                  </a:lnTo>
                  <a:lnTo>
                    <a:pt x="94757" y="12603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7357985" y="2001564"/>
              <a:ext cx="133178" cy="139902"/>
            </a:xfrm>
            <a:custGeom>
              <a:avLst/>
              <a:gdLst/>
              <a:ahLst/>
              <a:cxnLst/>
              <a:rect l="0" t="0" r="0" b="0"/>
              <a:pathLst>
                <a:path w="133178" h="139902">
                  <a:moveTo>
                    <a:pt x="111391" y="18130"/>
                  </a:moveTo>
                  <a:lnTo>
                    <a:pt x="94624" y="6952"/>
                  </a:lnTo>
                  <a:lnTo>
                    <a:pt x="61840" y="0"/>
                  </a:lnTo>
                  <a:lnTo>
                    <a:pt x="42185" y="4613"/>
                  </a:lnTo>
                  <a:lnTo>
                    <a:pt x="25651" y="15632"/>
                  </a:lnTo>
                  <a:lnTo>
                    <a:pt x="10503" y="32228"/>
                  </a:lnTo>
                  <a:lnTo>
                    <a:pt x="2212" y="57541"/>
                  </a:lnTo>
                  <a:lnTo>
                    <a:pt x="0" y="72480"/>
                  </a:lnTo>
                  <a:lnTo>
                    <a:pt x="2036" y="84779"/>
                  </a:lnTo>
                  <a:lnTo>
                    <a:pt x="13656" y="104684"/>
                  </a:lnTo>
                  <a:lnTo>
                    <a:pt x="39929" y="129044"/>
                  </a:lnTo>
                  <a:lnTo>
                    <a:pt x="62862" y="137615"/>
                  </a:lnTo>
                  <a:lnTo>
                    <a:pt x="75530" y="139901"/>
                  </a:lnTo>
                  <a:lnTo>
                    <a:pt x="95842" y="136202"/>
                  </a:lnTo>
                  <a:lnTo>
                    <a:pt x="104535" y="131940"/>
                  </a:lnTo>
                  <a:lnTo>
                    <a:pt x="120432" y="114726"/>
                  </a:lnTo>
                  <a:lnTo>
                    <a:pt x="127947" y="103584"/>
                  </a:lnTo>
                  <a:lnTo>
                    <a:pt x="133177" y="81846"/>
                  </a:lnTo>
                  <a:lnTo>
                    <a:pt x="127003" y="39295"/>
                  </a:lnTo>
                  <a:lnTo>
                    <a:pt x="121799" y="31070"/>
                  </a:lnTo>
                  <a:lnTo>
                    <a:pt x="90334" y="760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7524617" y="1996918"/>
              <a:ext cx="218502" cy="138591"/>
            </a:xfrm>
            <a:custGeom>
              <a:avLst/>
              <a:gdLst/>
              <a:ahLst/>
              <a:cxnLst/>
              <a:rect l="0" t="0" r="0" b="0"/>
              <a:pathLst>
                <a:path w="218502" h="138591">
                  <a:moveTo>
                    <a:pt x="18459" y="54362"/>
                  </a:moveTo>
                  <a:lnTo>
                    <a:pt x="33113" y="107390"/>
                  </a:lnTo>
                  <a:lnTo>
                    <a:pt x="31738" y="111941"/>
                  </a:lnTo>
                  <a:lnTo>
                    <a:pt x="27311" y="112635"/>
                  </a:lnTo>
                  <a:lnTo>
                    <a:pt x="20851" y="110758"/>
                  </a:lnTo>
                  <a:lnTo>
                    <a:pt x="15375" y="104827"/>
                  </a:lnTo>
                  <a:lnTo>
                    <a:pt x="6170" y="85760"/>
                  </a:lnTo>
                  <a:lnTo>
                    <a:pt x="0" y="48717"/>
                  </a:lnTo>
                  <a:lnTo>
                    <a:pt x="3761" y="13695"/>
                  </a:lnTo>
                  <a:lnTo>
                    <a:pt x="11000" y="7363"/>
                  </a:lnTo>
                  <a:lnTo>
                    <a:pt x="34641" y="3448"/>
                  </a:lnTo>
                  <a:lnTo>
                    <a:pt x="55287" y="8727"/>
                  </a:lnTo>
                  <a:lnTo>
                    <a:pt x="64068" y="13410"/>
                  </a:lnTo>
                  <a:lnTo>
                    <a:pt x="76944" y="27972"/>
                  </a:lnTo>
                  <a:lnTo>
                    <a:pt x="94742" y="65917"/>
                  </a:lnTo>
                  <a:lnTo>
                    <a:pt x="95051" y="70254"/>
                  </a:lnTo>
                  <a:lnTo>
                    <a:pt x="92917" y="70806"/>
                  </a:lnTo>
                  <a:lnTo>
                    <a:pt x="89154" y="68834"/>
                  </a:lnTo>
                  <a:lnTo>
                    <a:pt x="84974" y="54165"/>
                  </a:lnTo>
                  <a:lnTo>
                    <a:pt x="83859" y="43702"/>
                  </a:lnTo>
                  <a:lnTo>
                    <a:pt x="88860" y="25838"/>
                  </a:lnTo>
                  <a:lnTo>
                    <a:pt x="93469" y="17798"/>
                  </a:lnTo>
                  <a:lnTo>
                    <a:pt x="107948" y="5746"/>
                  </a:lnTo>
                  <a:lnTo>
                    <a:pt x="116723" y="894"/>
                  </a:lnTo>
                  <a:lnTo>
                    <a:pt x="124912" y="0"/>
                  </a:lnTo>
                  <a:lnTo>
                    <a:pt x="140251" y="5245"/>
                  </a:lnTo>
                  <a:lnTo>
                    <a:pt x="192379" y="50007"/>
                  </a:lnTo>
                  <a:lnTo>
                    <a:pt x="208941" y="82837"/>
                  </a:lnTo>
                  <a:lnTo>
                    <a:pt x="218501" y="13859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7816817" y="2114451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8058973" y="1893353"/>
              <a:ext cx="94757" cy="1"/>
            </a:xfrm>
            <a:custGeom>
              <a:avLst/>
              <a:gdLst/>
              <a:ahLst/>
              <a:cxnLst/>
              <a:rect l="0" t="0" r="0" b="0"/>
              <a:pathLst>
                <a:path w="94757" h="1">
                  <a:moveTo>
                    <a:pt x="94756" y="0"/>
                  </a:moveTo>
                  <a:lnTo>
                    <a:pt x="36139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8090558" y="1967052"/>
              <a:ext cx="73700" cy="5590"/>
            </a:xfrm>
            <a:custGeom>
              <a:avLst/>
              <a:gdLst/>
              <a:ahLst/>
              <a:cxnLst/>
              <a:rect l="0" t="0" r="0" b="0"/>
              <a:pathLst>
                <a:path w="73700" h="5590">
                  <a:moveTo>
                    <a:pt x="73699" y="0"/>
                  </a:moveTo>
                  <a:lnTo>
                    <a:pt x="56932" y="5589"/>
                  </a:lnTo>
                  <a:lnTo>
                    <a:pt x="39341" y="5214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1" name="Freeform 90"/>
          <p:cNvSpPr/>
          <p:nvPr/>
        </p:nvSpPr>
        <p:spPr>
          <a:xfrm>
            <a:off x="8396985" y="1566969"/>
            <a:ext cx="297868" cy="508493"/>
          </a:xfrm>
          <a:custGeom>
            <a:avLst/>
            <a:gdLst/>
            <a:ahLst/>
            <a:cxnLst/>
            <a:rect l="0" t="0" r="0" b="0"/>
            <a:pathLst>
              <a:path w="297868" h="508493">
                <a:moveTo>
                  <a:pt x="156826" y="0"/>
                </a:moveTo>
                <a:lnTo>
                  <a:pt x="122080" y="37086"/>
                </a:lnTo>
                <a:lnTo>
                  <a:pt x="89099" y="95240"/>
                </a:lnTo>
                <a:lnTo>
                  <a:pt x="49110" y="157970"/>
                </a:lnTo>
                <a:lnTo>
                  <a:pt x="23869" y="221102"/>
                </a:lnTo>
                <a:lnTo>
                  <a:pt x="12627" y="266333"/>
                </a:lnTo>
                <a:lnTo>
                  <a:pt x="4471" y="319981"/>
                </a:lnTo>
                <a:lnTo>
                  <a:pt x="0" y="375638"/>
                </a:lnTo>
                <a:lnTo>
                  <a:pt x="1565" y="415327"/>
                </a:lnTo>
                <a:lnTo>
                  <a:pt x="28251" y="464106"/>
                </a:lnTo>
                <a:lnTo>
                  <a:pt x="48410" y="489503"/>
                </a:lnTo>
                <a:lnTo>
                  <a:pt x="74791" y="506256"/>
                </a:lnTo>
                <a:lnTo>
                  <a:pt x="97749" y="508492"/>
                </a:lnTo>
                <a:lnTo>
                  <a:pt x="150617" y="505985"/>
                </a:lnTo>
                <a:lnTo>
                  <a:pt x="186572" y="499962"/>
                </a:lnTo>
                <a:lnTo>
                  <a:pt x="242357" y="465981"/>
                </a:lnTo>
                <a:lnTo>
                  <a:pt x="267437" y="445475"/>
                </a:lnTo>
                <a:lnTo>
                  <a:pt x="284096" y="413402"/>
                </a:lnTo>
                <a:lnTo>
                  <a:pt x="297867" y="361813"/>
                </a:lnTo>
                <a:lnTo>
                  <a:pt x="296330" y="338620"/>
                </a:lnTo>
                <a:lnTo>
                  <a:pt x="283299" y="305833"/>
                </a:lnTo>
                <a:lnTo>
                  <a:pt x="264620" y="279480"/>
                </a:lnTo>
                <a:lnTo>
                  <a:pt x="238678" y="262443"/>
                </a:lnTo>
                <a:lnTo>
                  <a:pt x="203176" y="255575"/>
                </a:lnTo>
                <a:lnTo>
                  <a:pt x="163021" y="264719"/>
                </a:lnTo>
                <a:lnTo>
                  <a:pt x="103265" y="302257"/>
                </a:lnTo>
                <a:lnTo>
                  <a:pt x="70294" y="331150"/>
                </a:lnTo>
                <a:lnTo>
                  <a:pt x="41013" y="368497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1" name="Group 100"/>
          <p:cNvGrpSpPr/>
          <p:nvPr/>
        </p:nvGrpSpPr>
        <p:grpSpPr>
          <a:xfrm>
            <a:off x="917529" y="3463875"/>
            <a:ext cx="2006408" cy="711793"/>
            <a:chOff x="917529" y="3463875"/>
            <a:chExt cx="2006408" cy="711793"/>
          </a:xfrm>
        </p:grpSpPr>
        <p:sp>
          <p:nvSpPr>
            <p:cNvPr id="92" name="Freeform 91"/>
            <p:cNvSpPr/>
            <p:nvPr/>
          </p:nvSpPr>
          <p:spPr>
            <a:xfrm>
              <a:off x="917529" y="3817680"/>
              <a:ext cx="244551" cy="357988"/>
            </a:xfrm>
            <a:custGeom>
              <a:avLst/>
              <a:gdLst/>
              <a:ahLst/>
              <a:cxnLst/>
              <a:rect l="0" t="0" r="0" b="0"/>
              <a:pathLst>
                <a:path w="244551" h="357988">
                  <a:moveTo>
                    <a:pt x="187963" y="4164"/>
                  </a:moveTo>
                  <a:lnTo>
                    <a:pt x="160407" y="11400"/>
                  </a:lnTo>
                  <a:lnTo>
                    <a:pt x="104184" y="14042"/>
                  </a:lnTo>
                  <a:lnTo>
                    <a:pt x="47672" y="8975"/>
                  </a:lnTo>
                  <a:lnTo>
                    <a:pt x="11084" y="0"/>
                  </a:lnTo>
                  <a:lnTo>
                    <a:pt x="4533" y="1388"/>
                  </a:lnTo>
                  <a:lnTo>
                    <a:pt x="1336" y="5823"/>
                  </a:lnTo>
                  <a:lnTo>
                    <a:pt x="0" y="63524"/>
                  </a:lnTo>
                  <a:lnTo>
                    <a:pt x="6858" y="119918"/>
                  </a:lnTo>
                  <a:lnTo>
                    <a:pt x="7565" y="133976"/>
                  </a:lnTo>
                  <a:lnTo>
                    <a:pt x="11545" y="142178"/>
                  </a:lnTo>
                  <a:lnTo>
                    <a:pt x="17709" y="146476"/>
                  </a:lnTo>
                  <a:lnTo>
                    <a:pt x="33916" y="148132"/>
                  </a:lnTo>
                  <a:lnTo>
                    <a:pt x="76035" y="145903"/>
                  </a:lnTo>
                  <a:lnTo>
                    <a:pt x="129069" y="156034"/>
                  </a:lnTo>
                  <a:lnTo>
                    <a:pt x="188877" y="185279"/>
                  </a:lnTo>
                  <a:lnTo>
                    <a:pt x="214230" y="202368"/>
                  </a:lnTo>
                  <a:lnTo>
                    <a:pt x="230971" y="227837"/>
                  </a:lnTo>
                  <a:lnTo>
                    <a:pt x="243340" y="257611"/>
                  </a:lnTo>
                  <a:lnTo>
                    <a:pt x="244550" y="281364"/>
                  </a:lnTo>
                  <a:lnTo>
                    <a:pt x="240019" y="305179"/>
                  </a:lnTo>
                  <a:lnTo>
                    <a:pt x="230206" y="323562"/>
                  </a:lnTo>
                  <a:lnTo>
                    <a:pt x="205939" y="347065"/>
                  </a:lnTo>
                  <a:lnTo>
                    <a:pt x="183474" y="355436"/>
                  </a:lnTo>
                  <a:lnTo>
                    <a:pt x="159062" y="357987"/>
                  </a:lnTo>
                  <a:lnTo>
                    <a:pt x="104088" y="347087"/>
                  </a:lnTo>
                  <a:lnTo>
                    <a:pt x="40595" y="321361"/>
                  </a:lnTo>
                  <a:lnTo>
                    <a:pt x="19507" y="30949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1320524" y="3600746"/>
              <a:ext cx="16596" cy="136871"/>
            </a:xfrm>
            <a:custGeom>
              <a:avLst/>
              <a:gdLst/>
              <a:ahLst/>
              <a:cxnLst/>
              <a:rect l="0" t="0" r="0" b="0"/>
              <a:pathLst>
                <a:path w="16596" h="136871">
                  <a:moveTo>
                    <a:pt x="6066" y="0"/>
                  </a:moveTo>
                  <a:lnTo>
                    <a:pt x="0" y="34791"/>
                  </a:lnTo>
                  <a:lnTo>
                    <a:pt x="7641" y="93656"/>
                  </a:lnTo>
                  <a:lnTo>
                    <a:pt x="16595" y="13687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1263419" y="3853430"/>
              <a:ext cx="189514" cy="21058"/>
            </a:xfrm>
            <a:custGeom>
              <a:avLst/>
              <a:gdLst/>
              <a:ahLst/>
              <a:cxnLst/>
              <a:rect l="0" t="0" r="0" b="0"/>
              <a:pathLst>
                <a:path w="189514" h="21058">
                  <a:moveTo>
                    <a:pt x="189513" y="0"/>
                  </a:moveTo>
                  <a:lnTo>
                    <a:pt x="140582" y="0"/>
                  </a:lnTo>
                  <a:lnTo>
                    <a:pt x="92737" y="3119"/>
                  </a:lnTo>
                  <a:lnTo>
                    <a:pt x="35346" y="14654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1365779" y="3948186"/>
              <a:ext cx="131285" cy="202298"/>
            </a:xfrm>
            <a:custGeom>
              <a:avLst/>
              <a:gdLst/>
              <a:ahLst/>
              <a:cxnLst/>
              <a:rect l="0" t="0" r="0" b="0"/>
              <a:pathLst>
                <a:path w="131285" h="202298">
                  <a:moveTo>
                    <a:pt x="76625" y="0"/>
                  </a:moveTo>
                  <a:lnTo>
                    <a:pt x="21399" y="57566"/>
                  </a:lnTo>
                  <a:lnTo>
                    <a:pt x="0" y="105933"/>
                  </a:lnTo>
                  <a:lnTo>
                    <a:pt x="239" y="142652"/>
                  </a:lnTo>
                  <a:lnTo>
                    <a:pt x="13308" y="177578"/>
                  </a:lnTo>
                  <a:lnTo>
                    <a:pt x="28597" y="193177"/>
                  </a:lnTo>
                  <a:lnTo>
                    <a:pt x="37587" y="198975"/>
                  </a:lnTo>
                  <a:lnTo>
                    <a:pt x="56935" y="202297"/>
                  </a:lnTo>
                  <a:lnTo>
                    <a:pt x="67008" y="201545"/>
                  </a:lnTo>
                  <a:lnTo>
                    <a:pt x="84439" y="194471"/>
                  </a:lnTo>
                  <a:lnTo>
                    <a:pt x="114693" y="170866"/>
                  </a:lnTo>
                  <a:lnTo>
                    <a:pt x="130538" y="144994"/>
                  </a:lnTo>
                  <a:lnTo>
                    <a:pt x="131284" y="136437"/>
                  </a:lnTo>
                  <a:lnTo>
                    <a:pt x="125874" y="120690"/>
                  </a:lnTo>
                  <a:lnTo>
                    <a:pt x="118816" y="115555"/>
                  </a:lnTo>
                  <a:lnTo>
                    <a:pt x="98496" y="109850"/>
                  </a:lnTo>
                  <a:lnTo>
                    <a:pt x="88866" y="110668"/>
                  </a:lnTo>
                  <a:lnTo>
                    <a:pt x="45039" y="1263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1684559" y="3801978"/>
              <a:ext cx="343137" cy="167266"/>
            </a:xfrm>
            <a:custGeom>
              <a:avLst/>
              <a:gdLst/>
              <a:ahLst/>
              <a:cxnLst/>
              <a:rect l="0" t="0" r="0" b="0"/>
              <a:pathLst>
                <a:path w="343137" h="167266">
                  <a:moveTo>
                    <a:pt x="0" y="72509"/>
                  </a:moveTo>
                  <a:lnTo>
                    <a:pt x="37478" y="80842"/>
                  </a:lnTo>
                  <a:lnTo>
                    <a:pt x="88902" y="82603"/>
                  </a:lnTo>
                  <a:lnTo>
                    <a:pt x="144120" y="90187"/>
                  </a:lnTo>
                  <a:lnTo>
                    <a:pt x="200087" y="92898"/>
                  </a:lnTo>
                  <a:lnTo>
                    <a:pt x="256202" y="87845"/>
                  </a:lnTo>
                  <a:lnTo>
                    <a:pt x="298310" y="84461"/>
                  </a:lnTo>
                  <a:lnTo>
                    <a:pt x="306498" y="80477"/>
                  </a:lnTo>
                  <a:lnTo>
                    <a:pt x="310787" y="74312"/>
                  </a:lnTo>
                  <a:lnTo>
                    <a:pt x="312476" y="66692"/>
                  </a:lnTo>
                  <a:lnTo>
                    <a:pt x="310093" y="59272"/>
                  </a:lnTo>
                  <a:lnTo>
                    <a:pt x="277185" y="23481"/>
                  </a:lnTo>
                  <a:lnTo>
                    <a:pt x="246605" y="0"/>
                  </a:lnTo>
                  <a:lnTo>
                    <a:pt x="246292" y="773"/>
                  </a:lnTo>
                  <a:lnTo>
                    <a:pt x="269823" y="25021"/>
                  </a:lnTo>
                  <a:lnTo>
                    <a:pt x="328966" y="69486"/>
                  </a:lnTo>
                  <a:lnTo>
                    <a:pt x="338633" y="74003"/>
                  </a:lnTo>
                  <a:lnTo>
                    <a:pt x="342739" y="79354"/>
                  </a:lnTo>
                  <a:lnTo>
                    <a:pt x="343136" y="85261"/>
                  </a:lnTo>
                  <a:lnTo>
                    <a:pt x="337339" y="98064"/>
                  </a:lnTo>
                  <a:lnTo>
                    <a:pt x="294412" y="151480"/>
                  </a:lnTo>
                  <a:lnTo>
                    <a:pt x="273741" y="16726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2239896" y="3600746"/>
              <a:ext cx="316251" cy="461919"/>
            </a:xfrm>
            <a:custGeom>
              <a:avLst/>
              <a:gdLst/>
              <a:ahLst/>
              <a:cxnLst/>
              <a:rect l="0" t="0" r="0" b="0"/>
              <a:pathLst>
                <a:path w="316251" h="461919">
                  <a:moveTo>
                    <a:pt x="181658" y="0"/>
                  </a:moveTo>
                  <a:lnTo>
                    <a:pt x="164890" y="11178"/>
                  </a:lnTo>
                  <a:lnTo>
                    <a:pt x="132106" y="18130"/>
                  </a:lnTo>
                  <a:lnTo>
                    <a:pt x="80276" y="21649"/>
                  </a:lnTo>
                  <a:lnTo>
                    <a:pt x="18655" y="35635"/>
                  </a:lnTo>
                  <a:lnTo>
                    <a:pt x="9819" y="43643"/>
                  </a:lnTo>
                  <a:lnTo>
                    <a:pt x="0" y="68140"/>
                  </a:lnTo>
                  <a:lnTo>
                    <a:pt x="932" y="123121"/>
                  </a:lnTo>
                  <a:lnTo>
                    <a:pt x="5449" y="175921"/>
                  </a:lnTo>
                  <a:lnTo>
                    <a:pt x="17260" y="220494"/>
                  </a:lnTo>
                  <a:lnTo>
                    <a:pt x="21756" y="224205"/>
                  </a:lnTo>
                  <a:lnTo>
                    <a:pt x="27094" y="223169"/>
                  </a:lnTo>
                  <a:lnTo>
                    <a:pt x="48904" y="211184"/>
                  </a:lnTo>
                  <a:lnTo>
                    <a:pt x="68844" y="204993"/>
                  </a:lnTo>
                  <a:lnTo>
                    <a:pt x="119773" y="201020"/>
                  </a:lnTo>
                  <a:lnTo>
                    <a:pt x="157862" y="203451"/>
                  </a:lnTo>
                  <a:lnTo>
                    <a:pt x="212883" y="219208"/>
                  </a:lnTo>
                  <a:lnTo>
                    <a:pt x="243552" y="237826"/>
                  </a:lnTo>
                  <a:lnTo>
                    <a:pt x="282803" y="285086"/>
                  </a:lnTo>
                  <a:lnTo>
                    <a:pt x="306993" y="340139"/>
                  </a:lnTo>
                  <a:lnTo>
                    <a:pt x="316250" y="393701"/>
                  </a:lnTo>
                  <a:lnTo>
                    <a:pt x="313500" y="405187"/>
                  </a:lnTo>
                  <a:lnTo>
                    <a:pt x="294032" y="432531"/>
                  </a:lnTo>
                  <a:lnTo>
                    <a:pt x="279955" y="448039"/>
                  </a:lnTo>
                  <a:lnTo>
                    <a:pt x="256541" y="456492"/>
                  </a:lnTo>
                  <a:lnTo>
                    <a:pt x="199439" y="461918"/>
                  </a:lnTo>
                  <a:lnTo>
                    <a:pt x="137380" y="451625"/>
                  </a:lnTo>
                  <a:lnTo>
                    <a:pt x="106147" y="441871"/>
                  </a:lnTo>
                  <a:lnTo>
                    <a:pt x="86902" y="43166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2705823" y="3463875"/>
              <a:ext cx="10530" cy="84229"/>
            </a:xfrm>
            <a:custGeom>
              <a:avLst/>
              <a:gdLst/>
              <a:ahLst/>
              <a:cxnLst/>
              <a:rect l="0" t="0" r="0" b="0"/>
              <a:pathLst>
                <a:path w="10530" h="84229">
                  <a:moveTo>
                    <a:pt x="0" y="0"/>
                  </a:moveTo>
                  <a:lnTo>
                    <a:pt x="3120" y="42692"/>
                  </a:lnTo>
                  <a:lnTo>
                    <a:pt x="10529" y="842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2653181" y="3653388"/>
              <a:ext cx="178985" cy="31587"/>
            </a:xfrm>
            <a:custGeom>
              <a:avLst/>
              <a:gdLst/>
              <a:ahLst/>
              <a:cxnLst/>
              <a:rect l="0" t="0" r="0" b="0"/>
              <a:pathLst>
                <a:path w="178985" h="31587">
                  <a:moveTo>
                    <a:pt x="178984" y="0"/>
                  </a:moveTo>
                  <a:lnTo>
                    <a:pt x="136293" y="3120"/>
                  </a:lnTo>
                  <a:lnTo>
                    <a:pt x="76916" y="10723"/>
                  </a:lnTo>
                  <a:lnTo>
                    <a:pt x="14320" y="27231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2782709" y="3748145"/>
              <a:ext cx="141228" cy="266288"/>
            </a:xfrm>
            <a:custGeom>
              <a:avLst/>
              <a:gdLst/>
              <a:ahLst/>
              <a:cxnLst/>
              <a:rect l="0" t="0" r="0" b="0"/>
              <a:pathLst>
                <a:path w="141228" h="266288">
                  <a:moveTo>
                    <a:pt x="70513" y="0"/>
                  </a:moveTo>
                  <a:lnTo>
                    <a:pt x="35767" y="37086"/>
                  </a:lnTo>
                  <a:lnTo>
                    <a:pt x="11191" y="95239"/>
                  </a:lnTo>
                  <a:lnTo>
                    <a:pt x="0" y="140085"/>
                  </a:lnTo>
                  <a:lnTo>
                    <a:pt x="878" y="176817"/>
                  </a:lnTo>
                  <a:lnTo>
                    <a:pt x="11655" y="220670"/>
                  </a:lnTo>
                  <a:lnTo>
                    <a:pt x="27208" y="246968"/>
                  </a:lnTo>
                  <a:lnTo>
                    <a:pt x="43078" y="259112"/>
                  </a:lnTo>
                  <a:lnTo>
                    <a:pt x="52223" y="263988"/>
                  </a:lnTo>
                  <a:lnTo>
                    <a:pt x="74863" y="266287"/>
                  </a:lnTo>
                  <a:lnTo>
                    <a:pt x="98183" y="262239"/>
                  </a:lnTo>
                  <a:lnTo>
                    <a:pt x="116346" y="252641"/>
                  </a:lnTo>
                  <a:lnTo>
                    <a:pt x="129098" y="234337"/>
                  </a:lnTo>
                  <a:lnTo>
                    <a:pt x="137495" y="210605"/>
                  </a:lnTo>
                  <a:lnTo>
                    <a:pt x="141227" y="184459"/>
                  </a:lnTo>
                  <a:lnTo>
                    <a:pt x="138713" y="174445"/>
                  </a:lnTo>
                  <a:lnTo>
                    <a:pt x="133527" y="166600"/>
                  </a:lnTo>
                  <a:lnTo>
                    <a:pt x="126561" y="160199"/>
                  </a:lnTo>
                  <a:lnTo>
                    <a:pt x="117237" y="157102"/>
                  </a:lnTo>
                  <a:lnTo>
                    <a:pt x="94399" y="156780"/>
                  </a:lnTo>
                  <a:lnTo>
                    <a:pt x="49456" y="16845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2" name="Group 111"/>
          <p:cNvGrpSpPr/>
          <p:nvPr/>
        </p:nvGrpSpPr>
        <p:grpSpPr>
          <a:xfrm>
            <a:off x="1000207" y="4369326"/>
            <a:ext cx="2042529" cy="674697"/>
            <a:chOff x="1000207" y="4369326"/>
            <a:chExt cx="2042529" cy="674697"/>
          </a:xfrm>
        </p:grpSpPr>
        <p:sp>
          <p:nvSpPr>
            <p:cNvPr id="102" name="Freeform 101"/>
            <p:cNvSpPr/>
            <p:nvPr/>
          </p:nvSpPr>
          <p:spPr>
            <a:xfrm>
              <a:off x="1000207" y="4608147"/>
              <a:ext cx="336913" cy="435876"/>
            </a:xfrm>
            <a:custGeom>
              <a:avLst/>
              <a:gdLst/>
              <a:ahLst/>
              <a:cxnLst/>
              <a:rect l="0" t="0" r="0" b="0"/>
              <a:pathLst>
                <a:path w="336913" h="435876">
                  <a:moveTo>
                    <a:pt x="0" y="55977"/>
                  </a:moveTo>
                  <a:lnTo>
                    <a:pt x="9575" y="31931"/>
                  </a:lnTo>
                  <a:lnTo>
                    <a:pt x="20243" y="17604"/>
                  </a:lnTo>
                  <a:lnTo>
                    <a:pt x="44992" y="1973"/>
                  </a:lnTo>
                  <a:lnTo>
                    <a:pt x="67570" y="0"/>
                  </a:lnTo>
                  <a:lnTo>
                    <a:pt x="92032" y="4192"/>
                  </a:lnTo>
                  <a:lnTo>
                    <a:pt x="114603" y="13854"/>
                  </a:lnTo>
                  <a:lnTo>
                    <a:pt x="141451" y="38037"/>
                  </a:lnTo>
                  <a:lnTo>
                    <a:pt x="175544" y="96306"/>
                  </a:lnTo>
                  <a:lnTo>
                    <a:pt x="194909" y="152838"/>
                  </a:lnTo>
                  <a:lnTo>
                    <a:pt x="199027" y="212587"/>
                  </a:lnTo>
                  <a:lnTo>
                    <a:pt x="199841" y="269796"/>
                  </a:lnTo>
                  <a:lnTo>
                    <a:pt x="190426" y="324987"/>
                  </a:lnTo>
                  <a:lnTo>
                    <a:pt x="160633" y="381737"/>
                  </a:lnTo>
                  <a:lnTo>
                    <a:pt x="132032" y="415946"/>
                  </a:lnTo>
                  <a:lnTo>
                    <a:pt x="113663" y="430823"/>
                  </a:lnTo>
                  <a:lnTo>
                    <a:pt x="90681" y="435875"/>
                  </a:lnTo>
                  <a:lnTo>
                    <a:pt x="67209" y="433051"/>
                  </a:lnTo>
                  <a:lnTo>
                    <a:pt x="48978" y="423997"/>
                  </a:lnTo>
                  <a:lnTo>
                    <a:pt x="44350" y="417137"/>
                  </a:lnTo>
                  <a:lnTo>
                    <a:pt x="42328" y="400156"/>
                  </a:lnTo>
                  <a:lnTo>
                    <a:pt x="48448" y="384030"/>
                  </a:lnTo>
                  <a:lnTo>
                    <a:pt x="91618" y="324260"/>
                  </a:lnTo>
                  <a:lnTo>
                    <a:pt x="112414" y="302105"/>
                  </a:lnTo>
                  <a:lnTo>
                    <a:pt x="132630" y="294049"/>
                  </a:lnTo>
                  <a:lnTo>
                    <a:pt x="157212" y="291638"/>
                  </a:lnTo>
                  <a:lnTo>
                    <a:pt x="197360" y="298028"/>
                  </a:lnTo>
                  <a:lnTo>
                    <a:pt x="252847" y="320555"/>
                  </a:lnTo>
                  <a:lnTo>
                    <a:pt x="280832" y="331495"/>
                  </a:lnTo>
                  <a:lnTo>
                    <a:pt x="336912" y="34024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1358176" y="4415234"/>
              <a:ext cx="147400" cy="213156"/>
            </a:xfrm>
            <a:custGeom>
              <a:avLst/>
              <a:gdLst/>
              <a:ahLst/>
              <a:cxnLst/>
              <a:rect l="0" t="0" r="0" b="0"/>
              <a:pathLst>
                <a:path w="147400" h="213156">
                  <a:moveTo>
                    <a:pt x="0" y="38320"/>
                  </a:moveTo>
                  <a:lnTo>
                    <a:pt x="29308" y="9011"/>
                  </a:lnTo>
                  <a:lnTo>
                    <a:pt x="48901" y="1897"/>
                  </a:lnTo>
                  <a:lnTo>
                    <a:pt x="60676" y="0"/>
                  </a:lnTo>
                  <a:lnTo>
                    <a:pt x="80000" y="4131"/>
                  </a:lnTo>
                  <a:lnTo>
                    <a:pt x="111468" y="25848"/>
                  </a:lnTo>
                  <a:lnTo>
                    <a:pt x="127524" y="51392"/>
                  </a:lnTo>
                  <a:lnTo>
                    <a:pt x="129597" y="71036"/>
                  </a:lnTo>
                  <a:lnTo>
                    <a:pt x="128958" y="91465"/>
                  </a:lnTo>
                  <a:lnTo>
                    <a:pt x="131841" y="136295"/>
                  </a:lnTo>
                  <a:lnTo>
                    <a:pt x="126446" y="160244"/>
                  </a:lnTo>
                  <a:lnTo>
                    <a:pt x="110255" y="186880"/>
                  </a:lnTo>
                  <a:lnTo>
                    <a:pt x="97355" y="202222"/>
                  </a:lnTo>
                  <a:lnTo>
                    <a:pt x="77584" y="210601"/>
                  </a:lnTo>
                  <a:lnTo>
                    <a:pt x="54369" y="213155"/>
                  </a:lnTo>
                  <a:lnTo>
                    <a:pt x="32353" y="210391"/>
                  </a:lnTo>
                  <a:lnTo>
                    <a:pt x="25078" y="204507"/>
                  </a:lnTo>
                  <a:lnTo>
                    <a:pt x="16995" y="185490"/>
                  </a:lnTo>
                  <a:lnTo>
                    <a:pt x="16522" y="164560"/>
                  </a:lnTo>
                  <a:lnTo>
                    <a:pt x="21381" y="144730"/>
                  </a:lnTo>
                  <a:lnTo>
                    <a:pt x="31339" y="128117"/>
                  </a:lnTo>
                  <a:lnTo>
                    <a:pt x="39610" y="122751"/>
                  </a:lnTo>
                  <a:lnTo>
                    <a:pt x="61278" y="116789"/>
                  </a:lnTo>
                  <a:lnTo>
                    <a:pt x="94195" y="119022"/>
                  </a:lnTo>
                  <a:lnTo>
                    <a:pt x="147399" y="14360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1337119" y="4695709"/>
              <a:ext cx="263213" cy="29348"/>
            </a:xfrm>
            <a:custGeom>
              <a:avLst/>
              <a:gdLst/>
              <a:ahLst/>
              <a:cxnLst/>
              <a:rect l="0" t="0" r="0" b="0"/>
              <a:pathLst>
                <a:path w="263213" h="29348">
                  <a:moveTo>
                    <a:pt x="263212" y="0"/>
                  </a:moveTo>
                  <a:lnTo>
                    <a:pt x="225734" y="8334"/>
                  </a:lnTo>
                  <a:lnTo>
                    <a:pt x="167896" y="17476"/>
                  </a:lnTo>
                  <a:lnTo>
                    <a:pt x="106829" y="26175"/>
                  </a:lnTo>
                  <a:lnTo>
                    <a:pt x="56240" y="29347"/>
                  </a:lnTo>
                  <a:lnTo>
                    <a:pt x="0" y="2105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1452932" y="4808750"/>
              <a:ext cx="176624" cy="198901"/>
            </a:xfrm>
            <a:custGeom>
              <a:avLst/>
              <a:gdLst/>
              <a:ahLst/>
              <a:cxnLst/>
              <a:rect l="0" t="0" r="0" b="0"/>
              <a:pathLst>
                <a:path w="176624" h="198901">
                  <a:moveTo>
                    <a:pt x="0" y="13302"/>
                  </a:moveTo>
                  <a:lnTo>
                    <a:pt x="11179" y="2123"/>
                  </a:lnTo>
                  <a:lnTo>
                    <a:pt x="19151" y="0"/>
                  </a:lnTo>
                  <a:lnTo>
                    <a:pt x="51558" y="2601"/>
                  </a:lnTo>
                  <a:lnTo>
                    <a:pt x="82737" y="11951"/>
                  </a:lnTo>
                  <a:lnTo>
                    <a:pt x="99553" y="22840"/>
                  </a:lnTo>
                  <a:lnTo>
                    <a:pt x="111706" y="38598"/>
                  </a:lnTo>
                  <a:lnTo>
                    <a:pt x="116585" y="47713"/>
                  </a:lnTo>
                  <a:lnTo>
                    <a:pt x="117498" y="56130"/>
                  </a:lnTo>
                  <a:lnTo>
                    <a:pt x="112273" y="71721"/>
                  </a:lnTo>
                  <a:lnTo>
                    <a:pt x="99032" y="83329"/>
                  </a:lnTo>
                  <a:lnTo>
                    <a:pt x="90588" y="88063"/>
                  </a:lnTo>
                  <a:lnTo>
                    <a:pt x="88468" y="92388"/>
                  </a:lnTo>
                  <a:lnTo>
                    <a:pt x="90564" y="96442"/>
                  </a:lnTo>
                  <a:lnTo>
                    <a:pt x="128563" y="122169"/>
                  </a:lnTo>
                  <a:lnTo>
                    <a:pt x="173688" y="148290"/>
                  </a:lnTo>
                  <a:lnTo>
                    <a:pt x="176623" y="154766"/>
                  </a:lnTo>
                  <a:lnTo>
                    <a:pt x="176241" y="161424"/>
                  </a:lnTo>
                  <a:lnTo>
                    <a:pt x="173646" y="168202"/>
                  </a:lnTo>
                  <a:lnTo>
                    <a:pt x="153226" y="188919"/>
                  </a:lnTo>
                  <a:lnTo>
                    <a:pt x="131662" y="196639"/>
                  </a:lnTo>
                  <a:lnTo>
                    <a:pt x="107649" y="198900"/>
                  </a:lnTo>
                  <a:lnTo>
                    <a:pt x="52643" y="19228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1789844" y="4528513"/>
              <a:ext cx="438046" cy="198783"/>
            </a:xfrm>
            <a:custGeom>
              <a:avLst/>
              <a:gdLst/>
              <a:ahLst/>
              <a:cxnLst/>
              <a:rect l="0" t="0" r="0" b="0"/>
              <a:pathLst>
                <a:path w="438046" h="198783">
                  <a:moveTo>
                    <a:pt x="0" y="146140"/>
                  </a:moveTo>
                  <a:lnTo>
                    <a:pt x="58617" y="137075"/>
                  </a:lnTo>
                  <a:lnTo>
                    <a:pt x="120027" y="135900"/>
                  </a:lnTo>
                  <a:lnTo>
                    <a:pt x="178430" y="135668"/>
                  </a:lnTo>
                  <a:lnTo>
                    <a:pt x="229438" y="130033"/>
                  </a:lnTo>
                  <a:lnTo>
                    <a:pt x="290220" y="117401"/>
                  </a:lnTo>
                  <a:lnTo>
                    <a:pt x="350046" y="115117"/>
                  </a:lnTo>
                  <a:lnTo>
                    <a:pt x="392796" y="114721"/>
                  </a:lnTo>
                  <a:lnTo>
                    <a:pt x="401074" y="111156"/>
                  </a:lnTo>
                  <a:lnTo>
                    <a:pt x="405423" y="105270"/>
                  </a:lnTo>
                  <a:lnTo>
                    <a:pt x="407153" y="97836"/>
                  </a:lnTo>
                  <a:lnTo>
                    <a:pt x="402835" y="80218"/>
                  </a:lnTo>
                  <a:lnTo>
                    <a:pt x="391948" y="61859"/>
                  </a:lnTo>
                  <a:lnTo>
                    <a:pt x="334241" y="9472"/>
                  </a:lnTo>
                  <a:lnTo>
                    <a:pt x="320517" y="0"/>
                  </a:lnTo>
                  <a:lnTo>
                    <a:pt x="320133" y="750"/>
                  </a:lnTo>
                  <a:lnTo>
                    <a:pt x="322216" y="3590"/>
                  </a:lnTo>
                  <a:lnTo>
                    <a:pt x="357073" y="26213"/>
                  </a:lnTo>
                  <a:lnTo>
                    <a:pt x="407050" y="79218"/>
                  </a:lnTo>
                  <a:lnTo>
                    <a:pt x="433733" y="94855"/>
                  </a:lnTo>
                  <a:lnTo>
                    <a:pt x="437724" y="101422"/>
                  </a:lnTo>
                  <a:lnTo>
                    <a:pt x="438045" y="109308"/>
                  </a:lnTo>
                  <a:lnTo>
                    <a:pt x="432163" y="126261"/>
                  </a:lnTo>
                  <a:lnTo>
                    <a:pt x="397506" y="182802"/>
                  </a:lnTo>
                  <a:lnTo>
                    <a:pt x="379026" y="19878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2421554" y="4499896"/>
              <a:ext cx="368498" cy="419330"/>
            </a:xfrm>
            <a:custGeom>
              <a:avLst/>
              <a:gdLst/>
              <a:ahLst/>
              <a:cxnLst/>
              <a:rect l="0" t="0" r="0" b="0"/>
              <a:pathLst>
                <a:path w="368498" h="419330">
                  <a:moveTo>
                    <a:pt x="0" y="48415"/>
                  </a:moveTo>
                  <a:lnTo>
                    <a:pt x="29308" y="10041"/>
                  </a:lnTo>
                  <a:lnTo>
                    <a:pt x="48901" y="2114"/>
                  </a:lnTo>
                  <a:lnTo>
                    <a:pt x="60677" y="0"/>
                  </a:lnTo>
                  <a:lnTo>
                    <a:pt x="83119" y="3890"/>
                  </a:lnTo>
                  <a:lnTo>
                    <a:pt x="112365" y="19234"/>
                  </a:lnTo>
                  <a:lnTo>
                    <a:pt x="148798" y="50970"/>
                  </a:lnTo>
                  <a:lnTo>
                    <a:pt x="173810" y="86346"/>
                  </a:lnTo>
                  <a:lnTo>
                    <a:pt x="194817" y="140222"/>
                  </a:lnTo>
                  <a:lnTo>
                    <a:pt x="207112" y="195924"/>
                  </a:lnTo>
                  <a:lnTo>
                    <a:pt x="209887" y="251987"/>
                  </a:lnTo>
                  <a:lnTo>
                    <a:pt x="202030" y="306952"/>
                  </a:lnTo>
                  <a:lnTo>
                    <a:pt x="186093" y="352818"/>
                  </a:lnTo>
                  <a:lnTo>
                    <a:pt x="155172" y="395673"/>
                  </a:lnTo>
                  <a:lnTo>
                    <a:pt x="125526" y="416208"/>
                  </a:lnTo>
                  <a:lnTo>
                    <a:pt x="104922" y="419329"/>
                  </a:lnTo>
                  <a:lnTo>
                    <a:pt x="84067" y="415646"/>
                  </a:lnTo>
                  <a:lnTo>
                    <a:pt x="63099" y="406211"/>
                  </a:lnTo>
                  <a:lnTo>
                    <a:pt x="56104" y="398080"/>
                  </a:lnTo>
                  <a:lnTo>
                    <a:pt x="48332" y="376567"/>
                  </a:lnTo>
                  <a:lnTo>
                    <a:pt x="49545" y="343737"/>
                  </a:lnTo>
                  <a:lnTo>
                    <a:pt x="62903" y="311782"/>
                  </a:lnTo>
                  <a:lnTo>
                    <a:pt x="81679" y="285677"/>
                  </a:lnTo>
                  <a:lnTo>
                    <a:pt x="107649" y="268713"/>
                  </a:lnTo>
                  <a:lnTo>
                    <a:pt x="143160" y="261867"/>
                  </a:lnTo>
                  <a:lnTo>
                    <a:pt x="188676" y="267959"/>
                  </a:lnTo>
                  <a:lnTo>
                    <a:pt x="242045" y="283808"/>
                  </a:lnTo>
                  <a:lnTo>
                    <a:pt x="284248" y="295300"/>
                  </a:lnTo>
                  <a:lnTo>
                    <a:pt x="342498" y="285835"/>
                  </a:lnTo>
                  <a:lnTo>
                    <a:pt x="368497" y="2800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2895336" y="4369326"/>
              <a:ext cx="10530" cy="210571"/>
            </a:xfrm>
            <a:custGeom>
              <a:avLst/>
              <a:gdLst/>
              <a:ahLst/>
              <a:cxnLst/>
              <a:rect l="0" t="0" r="0" b="0"/>
              <a:pathLst>
                <a:path w="10530" h="210571">
                  <a:moveTo>
                    <a:pt x="0" y="0"/>
                  </a:moveTo>
                  <a:lnTo>
                    <a:pt x="0" y="54145"/>
                  </a:lnTo>
                  <a:lnTo>
                    <a:pt x="0" y="109091"/>
                  </a:lnTo>
                  <a:lnTo>
                    <a:pt x="1170" y="163836"/>
                  </a:lnTo>
                  <a:lnTo>
                    <a:pt x="10529" y="21057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2742310" y="4379855"/>
              <a:ext cx="163556" cy="120904"/>
            </a:xfrm>
            <a:custGeom>
              <a:avLst/>
              <a:gdLst/>
              <a:ahLst/>
              <a:cxnLst/>
              <a:rect l="0" t="0" r="0" b="0"/>
              <a:pathLst>
                <a:path w="163556" h="120904">
                  <a:moveTo>
                    <a:pt x="163555" y="105285"/>
                  </a:moveTo>
                  <a:lnTo>
                    <a:pt x="120863" y="108404"/>
                  </a:lnTo>
                  <a:lnTo>
                    <a:pt x="61487" y="120903"/>
                  </a:lnTo>
                  <a:lnTo>
                    <a:pt x="38643" y="118855"/>
                  </a:lnTo>
                  <a:lnTo>
                    <a:pt x="19911" y="110926"/>
                  </a:lnTo>
                  <a:lnTo>
                    <a:pt x="11640" y="105536"/>
                  </a:lnTo>
                  <a:lnTo>
                    <a:pt x="6127" y="97263"/>
                  </a:lnTo>
                  <a:lnTo>
                    <a:pt x="0" y="75593"/>
                  </a:lnTo>
                  <a:lnTo>
                    <a:pt x="706" y="65603"/>
                  </a:lnTo>
                  <a:lnTo>
                    <a:pt x="7730" y="48264"/>
                  </a:lnTo>
                  <a:lnTo>
                    <a:pt x="47741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2779523" y="4586299"/>
              <a:ext cx="263213" cy="25184"/>
            </a:xfrm>
            <a:custGeom>
              <a:avLst/>
              <a:gdLst/>
              <a:ahLst/>
              <a:cxnLst/>
              <a:rect l="0" t="0" r="0" b="0"/>
              <a:pathLst>
                <a:path w="263213" h="25184">
                  <a:moveTo>
                    <a:pt x="263212" y="14654"/>
                  </a:moveTo>
                  <a:lnTo>
                    <a:pt x="213660" y="0"/>
                  </a:lnTo>
                  <a:lnTo>
                    <a:pt x="154595" y="3267"/>
                  </a:lnTo>
                  <a:lnTo>
                    <a:pt x="100467" y="15178"/>
                  </a:lnTo>
                  <a:lnTo>
                    <a:pt x="51215" y="22218"/>
                  </a:lnTo>
                  <a:lnTo>
                    <a:pt x="0" y="2518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2880254" y="4685181"/>
              <a:ext cx="132914" cy="223293"/>
            </a:xfrm>
            <a:custGeom>
              <a:avLst/>
              <a:gdLst/>
              <a:ahLst/>
              <a:cxnLst/>
              <a:rect l="0" t="0" r="0" b="0"/>
              <a:pathLst>
                <a:path w="132914" h="223293">
                  <a:moveTo>
                    <a:pt x="78253" y="0"/>
                  </a:moveTo>
                  <a:lnTo>
                    <a:pt x="39880" y="29309"/>
                  </a:lnTo>
                  <a:lnTo>
                    <a:pt x="24249" y="55087"/>
                  </a:lnTo>
                  <a:lnTo>
                    <a:pt x="4837" y="108726"/>
                  </a:lnTo>
                  <a:lnTo>
                    <a:pt x="0" y="134891"/>
                  </a:lnTo>
                  <a:lnTo>
                    <a:pt x="1750" y="162117"/>
                  </a:lnTo>
                  <a:lnTo>
                    <a:pt x="14902" y="198163"/>
                  </a:lnTo>
                  <a:lnTo>
                    <a:pt x="30210" y="214025"/>
                  </a:lnTo>
                  <a:lnTo>
                    <a:pt x="39205" y="219892"/>
                  </a:lnTo>
                  <a:lnTo>
                    <a:pt x="58559" y="223292"/>
                  </a:lnTo>
                  <a:lnTo>
                    <a:pt x="68633" y="222561"/>
                  </a:lnTo>
                  <a:lnTo>
                    <a:pt x="86066" y="215510"/>
                  </a:lnTo>
                  <a:lnTo>
                    <a:pt x="116321" y="191918"/>
                  </a:lnTo>
                  <a:lnTo>
                    <a:pt x="132167" y="166049"/>
                  </a:lnTo>
                  <a:lnTo>
                    <a:pt x="132913" y="157493"/>
                  </a:lnTo>
                  <a:lnTo>
                    <a:pt x="127503" y="141746"/>
                  </a:lnTo>
                  <a:lnTo>
                    <a:pt x="114180" y="130069"/>
                  </a:lnTo>
                  <a:lnTo>
                    <a:pt x="105714" y="125317"/>
                  </a:lnTo>
                  <a:lnTo>
                    <a:pt x="96561" y="124489"/>
                  </a:lnTo>
                  <a:lnTo>
                    <a:pt x="57196" y="13687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7" name="Group 116"/>
          <p:cNvGrpSpPr/>
          <p:nvPr/>
        </p:nvGrpSpPr>
        <p:grpSpPr>
          <a:xfrm>
            <a:off x="5180021" y="3200663"/>
            <a:ext cx="600125" cy="671135"/>
            <a:chOff x="5180021" y="3200663"/>
            <a:chExt cx="600125" cy="671135"/>
          </a:xfrm>
        </p:grpSpPr>
        <p:sp>
          <p:nvSpPr>
            <p:cNvPr id="113" name="Freeform 112"/>
            <p:cNvSpPr/>
            <p:nvPr/>
          </p:nvSpPr>
          <p:spPr>
            <a:xfrm>
              <a:off x="5180021" y="3337533"/>
              <a:ext cx="303647" cy="534265"/>
            </a:xfrm>
            <a:custGeom>
              <a:avLst/>
              <a:gdLst/>
              <a:ahLst/>
              <a:cxnLst/>
              <a:rect l="0" t="0" r="0" b="0"/>
              <a:pathLst>
                <a:path w="303647" h="534265">
                  <a:moveTo>
                    <a:pt x="242155" y="0"/>
                  </a:moveTo>
                  <a:lnTo>
                    <a:pt x="204677" y="8334"/>
                  </a:lnTo>
                  <a:lnTo>
                    <a:pt x="153253" y="10095"/>
                  </a:lnTo>
                  <a:lnTo>
                    <a:pt x="98035" y="3208"/>
                  </a:lnTo>
                  <a:lnTo>
                    <a:pt x="70087" y="1425"/>
                  </a:lnTo>
                  <a:lnTo>
                    <a:pt x="48307" y="6873"/>
                  </a:lnTo>
                  <a:lnTo>
                    <a:pt x="39223" y="11601"/>
                  </a:lnTo>
                  <a:lnTo>
                    <a:pt x="33168" y="19433"/>
                  </a:lnTo>
                  <a:lnTo>
                    <a:pt x="26439" y="40612"/>
                  </a:lnTo>
                  <a:lnTo>
                    <a:pt x="30098" y="97679"/>
                  </a:lnTo>
                  <a:lnTo>
                    <a:pt x="37455" y="156926"/>
                  </a:lnTo>
                  <a:lnTo>
                    <a:pt x="26188" y="213992"/>
                  </a:lnTo>
                  <a:lnTo>
                    <a:pt x="32975" y="203395"/>
                  </a:lnTo>
                  <a:lnTo>
                    <a:pt x="56174" y="186087"/>
                  </a:lnTo>
                  <a:lnTo>
                    <a:pt x="105749" y="165420"/>
                  </a:lnTo>
                  <a:lnTo>
                    <a:pt x="126548" y="164378"/>
                  </a:lnTo>
                  <a:lnTo>
                    <a:pt x="189531" y="179551"/>
                  </a:lnTo>
                  <a:lnTo>
                    <a:pt x="231630" y="198724"/>
                  </a:lnTo>
                  <a:lnTo>
                    <a:pt x="257624" y="229417"/>
                  </a:lnTo>
                  <a:lnTo>
                    <a:pt x="286190" y="283979"/>
                  </a:lnTo>
                  <a:lnTo>
                    <a:pt x="296821" y="307537"/>
                  </a:lnTo>
                  <a:lnTo>
                    <a:pt x="303646" y="367201"/>
                  </a:lnTo>
                  <a:lnTo>
                    <a:pt x="301708" y="407108"/>
                  </a:lnTo>
                  <a:lnTo>
                    <a:pt x="290573" y="452034"/>
                  </a:lnTo>
                  <a:lnTo>
                    <a:pt x="274958" y="478517"/>
                  </a:lnTo>
                  <a:lnTo>
                    <a:pt x="255514" y="501181"/>
                  </a:lnTo>
                  <a:lnTo>
                    <a:pt x="229346" y="517126"/>
                  </a:lnTo>
                  <a:lnTo>
                    <a:pt x="180656" y="531824"/>
                  </a:lnTo>
                  <a:lnTo>
                    <a:pt x="139835" y="534264"/>
                  </a:lnTo>
                  <a:lnTo>
                    <a:pt x="100444" y="526928"/>
                  </a:lnTo>
                  <a:lnTo>
                    <a:pt x="41535" y="497994"/>
                  </a:lnTo>
                  <a:lnTo>
                    <a:pt x="0" y="4737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5674860" y="3200663"/>
              <a:ext cx="10530" cy="178985"/>
            </a:xfrm>
            <a:custGeom>
              <a:avLst/>
              <a:gdLst/>
              <a:ahLst/>
              <a:cxnLst/>
              <a:rect l="0" t="0" r="0" b="0"/>
              <a:pathLst>
                <a:path w="10530" h="178985">
                  <a:moveTo>
                    <a:pt x="10529" y="0"/>
                  </a:moveTo>
                  <a:lnTo>
                    <a:pt x="3293" y="27556"/>
                  </a:lnTo>
                  <a:lnTo>
                    <a:pt x="650" y="83779"/>
                  </a:lnTo>
                  <a:lnTo>
                    <a:pt x="128" y="140291"/>
                  </a:lnTo>
                  <a:lnTo>
                    <a:pt x="0" y="1789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5559046" y="3474404"/>
              <a:ext cx="221100" cy="21058"/>
            </a:xfrm>
            <a:custGeom>
              <a:avLst/>
              <a:gdLst/>
              <a:ahLst/>
              <a:cxnLst/>
              <a:rect l="0" t="0" r="0" b="0"/>
              <a:pathLst>
                <a:path w="221100" h="21058">
                  <a:moveTo>
                    <a:pt x="221099" y="0"/>
                  </a:moveTo>
                  <a:lnTo>
                    <a:pt x="183621" y="8333"/>
                  </a:lnTo>
                  <a:lnTo>
                    <a:pt x="132197" y="15684"/>
                  </a:lnTo>
                  <a:lnTo>
                    <a:pt x="76979" y="19995"/>
                  </a:lnTo>
                  <a:lnTo>
                    <a:pt x="27251" y="20847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5572771" y="3569160"/>
              <a:ext cx="160458" cy="270291"/>
            </a:xfrm>
            <a:custGeom>
              <a:avLst/>
              <a:gdLst/>
              <a:ahLst/>
              <a:cxnLst/>
              <a:rect l="0" t="0" r="0" b="0"/>
              <a:pathLst>
                <a:path w="160458" h="270291">
                  <a:moveTo>
                    <a:pt x="91560" y="0"/>
                  </a:moveTo>
                  <a:lnTo>
                    <a:pt x="48899" y="54115"/>
                  </a:lnTo>
                  <a:lnTo>
                    <a:pt x="26851" y="95048"/>
                  </a:lnTo>
                  <a:lnTo>
                    <a:pt x="7592" y="155771"/>
                  </a:lnTo>
                  <a:lnTo>
                    <a:pt x="0" y="191994"/>
                  </a:lnTo>
                  <a:lnTo>
                    <a:pt x="871" y="229243"/>
                  </a:lnTo>
                  <a:lnTo>
                    <a:pt x="3025" y="240566"/>
                  </a:lnTo>
                  <a:lnTo>
                    <a:pt x="7970" y="249285"/>
                  </a:lnTo>
                  <a:lnTo>
                    <a:pt x="22823" y="262092"/>
                  </a:lnTo>
                  <a:lnTo>
                    <a:pt x="44243" y="268564"/>
                  </a:lnTo>
                  <a:lnTo>
                    <a:pt x="56506" y="270290"/>
                  </a:lnTo>
                  <a:lnTo>
                    <a:pt x="79490" y="265968"/>
                  </a:lnTo>
                  <a:lnTo>
                    <a:pt x="122841" y="244130"/>
                  </a:lnTo>
                  <a:lnTo>
                    <a:pt x="149052" y="218564"/>
                  </a:lnTo>
                  <a:lnTo>
                    <a:pt x="158056" y="195796"/>
                  </a:lnTo>
                  <a:lnTo>
                    <a:pt x="160457" y="183173"/>
                  </a:lnTo>
                  <a:lnTo>
                    <a:pt x="156887" y="159789"/>
                  </a:lnTo>
                  <a:lnTo>
                    <a:pt x="152658" y="148640"/>
                  </a:lnTo>
                  <a:lnTo>
                    <a:pt x="145160" y="141208"/>
                  </a:lnTo>
                  <a:lnTo>
                    <a:pt x="124351" y="132949"/>
                  </a:lnTo>
                  <a:lnTo>
                    <a:pt x="114591" y="133086"/>
                  </a:lnTo>
                  <a:lnTo>
                    <a:pt x="97507" y="139478"/>
                  </a:lnTo>
                  <a:lnTo>
                    <a:pt x="38918" y="1895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4" name="Group 123"/>
          <p:cNvGrpSpPr/>
          <p:nvPr/>
        </p:nvGrpSpPr>
        <p:grpSpPr>
          <a:xfrm>
            <a:off x="4716767" y="4148228"/>
            <a:ext cx="1021265" cy="553943"/>
            <a:chOff x="4716767" y="4148228"/>
            <a:chExt cx="1021265" cy="553943"/>
          </a:xfrm>
        </p:grpSpPr>
        <p:sp>
          <p:nvSpPr>
            <p:cNvPr id="118" name="Freeform 117"/>
            <p:cNvSpPr/>
            <p:nvPr/>
          </p:nvSpPr>
          <p:spPr>
            <a:xfrm>
              <a:off x="4716767" y="4558839"/>
              <a:ext cx="136871" cy="10529"/>
            </a:xfrm>
            <a:custGeom>
              <a:avLst/>
              <a:gdLst/>
              <a:ahLst/>
              <a:cxnLst/>
              <a:rect l="0" t="0" r="0" b="0"/>
              <a:pathLst>
                <a:path w="136871" h="10529">
                  <a:moveTo>
                    <a:pt x="136870" y="10528"/>
                  </a:moveTo>
                  <a:lnTo>
                    <a:pt x="78253" y="1464"/>
                  </a:lnTo>
                  <a:lnTo>
                    <a:pt x="19562" y="19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5124325" y="4263441"/>
              <a:ext cx="308380" cy="438730"/>
            </a:xfrm>
            <a:custGeom>
              <a:avLst/>
              <a:gdLst/>
              <a:ahLst/>
              <a:cxnLst/>
              <a:rect l="0" t="0" r="0" b="0"/>
              <a:pathLst>
                <a:path w="308380" h="438730">
                  <a:moveTo>
                    <a:pt x="66224" y="137470"/>
                  </a:moveTo>
                  <a:lnTo>
                    <a:pt x="69344" y="94779"/>
                  </a:lnTo>
                  <a:lnTo>
                    <a:pt x="80796" y="63600"/>
                  </a:lnTo>
                  <a:lnTo>
                    <a:pt x="112380" y="19511"/>
                  </a:lnTo>
                  <a:lnTo>
                    <a:pt x="126122" y="4716"/>
                  </a:lnTo>
                  <a:lnTo>
                    <a:pt x="134232" y="1004"/>
                  </a:lnTo>
                  <a:lnTo>
                    <a:pt x="152602" y="0"/>
                  </a:lnTo>
                  <a:lnTo>
                    <a:pt x="169345" y="6572"/>
                  </a:lnTo>
                  <a:lnTo>
                    <a:pt x="199157" y="29856"/>
                  </a:lnTo>
                  <a:lnTo>
                    <a:pt x="214926" y="55672"/>
                  </a:lnTo>
                  <a:lnTo>
                    <a:pt x="229565" y="105412"/>
                  </a:lnTo>
                  <a:lnTo>
                    <a:pt x="233670" y="167230"/>
                  </a:lnTo>
                  <a:lnTo>
                    <a:pt x="228891" y="230437"/>
                  </a:lnTo>
                  <a:lnTo>
                    <a:pt x="215512" y="289672"/>
                  </a:lnTo>
                  <a:lnTo>
                    <a:pt x="184871" y="347286"/>
                  </a:lnTo>
                  <a:lnTo>
                    <a:pt x="156168" y="388836"/>
                  </a:lnTo>
                  <a:lnTo>
                    <a:pt x="113293" y="428123"/>
                  </a:lnTo>
                  <a:lnTo>
                    <a:pt x="92213" y="436276"/>
                  </a:lnTo>
                  <a:lnTo>
                    <a:pt x="68416" y="438729"/>
                  </a:lnTo>
                  <a:lnTo>
                    <a:pt x="46141" y="435920"/>
                  </a:lnTo>
                  <a:lnTo>
                    <a:pt x="27662" y="427652"/>
                  </a:lnTo>
                  <a:lnTo>
                    <a:pt x="19459" y="422172"/>
                  </a:lnTo>
                  <a:lnTo>
                    <a:pt x="7225" y="406724"/>
                  </a:lnTo>
                  <a:lnTo>
                    <a:pt x="2325" y="397691"/>
                  </a:lnTo>
                  <a:lnTo>
                    <a:pt x="0" y="378296"/>
                  </a:lnTo>
                  <a:lnTo>
                    <a:pt x="8039" y="337249"/>
                  </a:lnTo>
                  <a:lnTo>
                    <a:pt x="23118" y="311438"/>
                  </a:lnTo>
                  <a:lnTo>
                    <a:pt x="42403" y="288972"/>
                  </a:lnTo>
                  <a:lnTo>
                    <a:pt x="62266" y="280844"/>
                  </a:lnTo>
                  <a:lnTo>
                    <a:pt x="85522" y="278401"/>
                  </a:lnTo>
                  <a:lnTo>
                    <a:pt x="107556" y="281215"/>
                  </a:lnTo>
                  <a:lnTo>
                    <a:pt x="160877" y="307294"/>
                  </a:lnTo>
                  <a:lnTo>
                    <a:pt x="215809" y="348161"/>
                  </a:lnTo>
                  <a:lnTo>
                    <a:pt x="266553" y="380811"/>
                  </a:lnTo>
                  <a:lnTo>
                    <a:pt x="308379" y="3901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5632746" y="4148228"/>
              <a:ext cx="10529" cy="189514"/>
            </a:xfrm>
            <a:custGeom>
              <a:avLst/>
              <a:gdLst/>
              <a:ahLst/>
              <a:cxnLst/>
              <a:rect l="0" t="0" r="0" b="0"/>
              <a:pathLst>
                <a:path w="10529" h="189514">
                  <a:moveTo>
                    <a:pt x="10528" y="0"/>
                  </a:moveTo>
                  <a:lnTo>
                    <a:pt x="7409" y="42691"/>
                  </a:lnTo>
                  <a:lnTo>
                    <a:pt x="4463" y="65767"/>
                  </a:lnTo>
                  <a:lnTo>
                    <a:pt x="5864" y="125122"/>
                  </a:lnTo>
                  <a:lnTo>
                    <a:pt x="1737" y="161855"/>
                  </a:lnTo>
                  <a:lnTo>
                    <a:pt x="0" y="1895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5508139" y="4169285"/>
              <a:ext cx="135136" cy="108249"/>
            </a:xfrm>
            <a:custGeom>
              <a:avLst/>
              <a:gdLst/>
              <a:ahLst/>
              <a:cxnLst/>
              <a:rect l="0" t="0" r="0" b="0"/>
              <a:pathLst>
                <a:path w="135136" h="108249">
                  <a:moveTo>
                    <a:pt x="135135" y="42114"/>
                  </a:moveTo>
                  <a:lnTo>
                    <a:pt x="91173" y="62357"/>
                  </a:lnTo>
                  <a:lnTo>
                    <a:pt x="28766" y="100547"/>
                  </a:lnTo>
                  <a:lnTo>
                    <a:pt x="8311" y="108248"/>
                  </a:lnTo>
                  <a:lnTo>
                    <a:pt x="2623" y="107260"/>
                  </a:lnTo>
                  <a:lnTo>
                    <a:pt x="0" y="103092"/>
                  </a:lnTo>
                  <a:lnTo>
                    <a:pt x="206" y="89103"/>
                  </a:lnTo>
                  <a:lnTo>
                    <a:pt x="15121" y="26193"/>
                  </a:lnTo>
                  <a:lnTo>
                    <a:pt x="19322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5506404" y="4337741"/>
              <a:ext cx="231628" cy="10529"/>
            </a:xfrm>
            <a:custGeom>
              <a:avLst/>
              <a:gdLst/>
              <a:ahLst/>
              <a:cxnLst/>
              <a:rect l="0" t="0" r="0" b="0"/>
              <a:pathLst>
                <a:path w="231628" h="10529">
                  <a:moveTo>
                    <a:pt x="231627" y="0"/>
                  </a:moveTo>
                  <a:lnTo>
                    <a:pt x="177483" y="8333"/>
                  </a:lnTo>
                  <a:lnTo>
                    <a:pt x="122536" y="10094"/>
                  </a:lnTo>
                  <a:lnTo>
                    <a:pt x="66622" y="10442"/>
                  </a:lnTo>
                  <a:lnTo>
                    <a:pt x="19876" y="10511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5501576" y="4432497"/>
              <a:ext cx="165839" cy="259124"/>
            </a:xfrm>
            <a:custGeom>
              <a:avLst/>
              <a:gdLst/>
              <a:ahLst/>
              <a:cxnLst/>
              <a:rect l="0" t="0" r="0" b="0"/>
              <a:pathLst>
                <a:path w="165839" h="259124">
                  <a:moveTo>
                    <a:pt x="99584" y="0"/>
                  </a:moveTo>
                  <a:lnTo>
                    <a:pt x="75538" y="17981"/>
                  </a:lnTo>
                  <a:lnTo>
                    <a:pt x="55285" y="44322"/>
                  </a:lnTo>
                  <a:lnTo>
                    <a:pt x="22583" y="105479"/>
                  </a:lnTo>
                  <a:lnTo>
                    <a:pt x="10609" y="138098"/>
                  </a:lnTo>
                  <a:lnTo>
                    <a:pt x="0" y="198586"/>
                  </a:lnTo>
                  <a:lnTo>
                    <a:pt x="440" y="208430"/>
                  </a:lnTo>
                  <a:lnTo>
                    <a:pt x="7167" y="225607"/>
                  </a:lnTo>
                  <a:lnTo>
                    <a:pt x="24108" y="248430"/>
                  </a:lnTo>
                  <a:lnTo>
                    <a:pt x="43423" y="256643"/>
                  </a:lnTo>
                  <a:lnTo>
                    <a:pt x="66435" y="259123"/>
                  </a:lnTo>
                  <a:lnTo>
                    <a:pt x="88361" y="256326"/>
                  </a:lnTo>
                  <a:lnTo>
                    <a:pt x="120435" y="242585"/>
                  </a:lnTo>
                  <a:lnTo>
                    <a:pt x="146576" y="218106"/>
                  </a:lnTo>
                  <a:lnTo>
                    <a:pt x="163551" y="188627"/>
                  </a:lnTo>
                  <a:lnTo>
                    <a:pt x="165838" y="164942"/>
                  </a:lnTo>
                  <a:lnTo>
                    <a:pt x="161786" y="141158"/>
                  </a:lnTo>
                  <a:lnTo>
                    <a:pt x="152186" y="122788"/>
                  </a:lnTo>
                  <a:lnTo>
                    <a:pt x="144011" y="116954"/>
                  </a:lnTo>
                  <a:lnTo>
                    <a:pt x="122449" y="110471"/>
                  </a:lnTo>
                  <a:lnTo>
                    <a:pt x="112488" y="111082"/>
                  </a:lnTo>
                  <a:lnTo>
                    <a:pt x="95181" y="118000"/>
                  </a:lnTo>
                  <a:lnTo>
                    <a:pt x="39635" y="162439"/>
                  </a:lnTo>
                  <a:lnTo>
                    <a:pt x="25885" y="1684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25" name="Freeform 124"/>
          <p:cNvSpPr/>
          <p:nvPr/>
        </p:nvSpPr>
        <p:spPr>
          <a:xfrm>
            <a:off x="4590425" y="4696694"/>
            <a:ext cx="1610861" cy="51659"/>
          </a:xfrm>
          <a:custGeom>
            <a:avLst/>
            <a:gdLst/>
            <a:ahLst/>
            <a:cxnLst/>
            <a:rect l="0" t="0" r="0" b="0"/>
            <a:pathLst>
              <a:path w="1610861" h="51659">
                <a:moveTo>
                  <a:pt x="0" y="9544"/>
                </a:moveTo>
                <a:lnTo>
                  <a:pt x="37477" y="17877"/>
                </a:lnTo>
                <a:lnTo>
                  <a:pt x="94146" y="25849"/>
                </a:lnTo>
                <a:lnTo>
                  <a:pt x="152907" y="15475"/>
                </a:lnTo>
                <a:lnTo>
                  <a:pt x="208625" y="10716"/>
                </a:lnTo>
                <a:lnTo>
                  <a:pt x="271623" y="9776"/>
                </a:lnTo>
                <a:lnTo>
                  <a:pt x="323885" y="4001"/>
                </a:lnTo>
                <a:lnTo>
                  <a:pt x="376409" y="0"/>
                </a:lnTo>
                <a:lnTo>
                  <a:pt x="431844" y="2330"/>
                </a:lnTo>
                <a:lnTo>
                  <a:pt x="487855" y="8119"/>
                </a:lnTo>
                <a:lnTo>
                  <a:pt x="549681" y="17689"/>
                </a:lnTo>
                <a:lnTo>
                  <a:pt x="604068" y="25191"/>
                </a:lnTo>
                <a:lnTo>
                  <a:pt x="665547" y="38222"/>
                </a:lnTo>
                <a:lnTo>
                  <a:pt x="719892" y="40555"/>
                </a:lnTo>
                <a:lnTo>
                  <a:pt x="767282" y="40959"/>
                </a:lnTo>
                <a:lnTo>
                  <a:pt x="818368" y="41079"/>
                </a:lnTo>
                <a:lnTo>
                  <a:pt x="880796" y="48355"/>
                </a:lnTo>
                <a:lnTo>
                  <a:pt x="931031" y="50679"/>
                </a:lnTo>
                <a:lnTo>
                  <a:pt x="981790" y="51368"/>
                </a:lnTo>
                <a:lnTo>
                  <a:pt x="1044576" y="51601"/>
                </a:lnTo>
                <a:lnTo>
                  <a:pt x="1107367" y="51647"/>
                </a:lnTo>
                <a:lnTo>
                  <a:pt x="1164831" y="50486"/>
                </a:lnTo>
                <a:lnTo>
                  <a:pt x="1224361" y="43325"/>
                </a:lnTo>
                <a:lnTo>
                  <a:pt x="1274853" y="41780"/>
                </a:lnTo>
                <a:lnTo>
                  <a:pt x="1323739" y="41322"/>
                </a:lnTo>
                <a:lnTo>
                  <a:pt x="1370979" y="41187"/>
                </a:lnTo>
                <a:lnTo>
                  <a:pt x="1422021" y="41147"/>
                </a:lnTo>
                <a:lnTo>
                  <a:pt x="1474189" y="41135"/>
                </a:lnTo>
                <a:lnTo>
                  <a:pt x="1523572" y="41131"/>
                </a:lnTo>
                <a:lnTo>
                  <a:pt x="1582179" y="41130"/>
                </a:lnTo>
                <a:lnTo>
                  <a:pt x="1598113" y="44249"/>
                </a:lnTo>
                <a:lnTo>
                  <a:pt x="1610860" y="51658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28" name="Group 127"/>
          <p:cNvGrpSpPr/>
          <p:nvPr/>
        </p:nvGrpSpPr>
        <p:grpSpPr>
          <a:xfrm>
            <a:off x="4457245" y="1798596"/>
            <a:ext cx="516879" cy="444895"/>
            <a:chOff x="4457245" y="1798596"/>
            <a:chExt cx="516879" cy="444895"/>
          </a:xfrm>
        </p:grpSpPr>
        <p:sp>
          <p:nvSpPr>
            <p:cNvPr id="126" name="Freeform 125"/>
            <p:cNvSpPr/>
            <p:nvPr/>
          </p:nvSpPr>
          <p:spPr>
            <a:xfrm>
              <a:off x="4457245" y="1798596"/>
              <a:ext cx="388656" cy="444895"/>
            </a:xfrm>
            <a:custGeom>
              <a:avLst/>
              <a:gdLst/>
              <a:ahLst/>
              <a:cxnLst/>
              <a:rect l="0" t="0" r="0" b="0"/>
              <a:pathLst>
                <a:path w="388656" h="444895">
                  <a:moveTo>
                    <a:pt x="127323" y="0"/>
                  </a:moveTo>
                  <a:lnTo>
                    <a:pt x="77825" y="58563"/>
                  </a:lnTo>
                  <a:lnTo>
                    <a:pt x="19483" y="108730"/>
                  </a:lnTo>
                  <a:lnTo>
                    <a:pt x="4915" y="122804"/>
                  </a:lnTo>
                  <a:lnTo>
                    <a:pt x="1264" y="122813"/>
                  </a:lnTo>
                  <a:lnTo>
                    <a:pt x="0" y="118140"/>
                  </a:lnTo>
                  <a:lnTo>
                    <a:pt x="327" y="110346"/>
                  </a:lnTo>
                  <a:lnTo>
                    <a:pt x="11966" y="82608"/>
                  </a:lnTo>
                  <a:lnTo>
                    <a:pt x="30232" y="57752"/>
                  </a:lnTo>
                  <a:lnTo>
                    <a:pt x="84093" y="21268"/>
                  </a:lnTo>
                  <a:lnTo>
                    <a:pt x="106940" y="9452"/>
                  </a:lnTo>
                  <a:lnTo>
                    <a:pt x="162854" y="1867"/>
                  </a:lnTo>
                  <a:lnTo>
                    <a:pt x="194587" y="3169"/>
                  </a:lnTo>
                  <a:lnTo>
                    <a:pt x="224289" y="11547"/>
                  </a:lnTo>
                  <a:lnTo>
                    <a:pt x="246848" y="26189"/>
                  </a:lnTo>
                  <a:lnTo>
                    <a:pt x="256139" y="35007"/>
                  </a:lnTo>
                  <a:lnTo>
                    <a:pt x="266463" y="57283"/>
                  </a:lnTo>
                  <a:lnTo>
                    <a:pt x="269216" y="69774"/>
                  </a:lnTo>
                  <a:lnTo>
                    <a:pt x="268712" y="80441"/>
                  </a:lnTo>
                  <a:lnTo>
                    <a:pt x="261912" y="98533"/>
                  </a:lnTo>
                  <a:lnTo>
                    <a:pt x="244930" y="121872"/>
                  </a:lnTo>
                  <a:lnTo>
                    <a:pt x="219492" y="143605"/>
                  </a:lnTo>
                  <a:lnTo>
                    <a:pt x="218014" y="148379"/>
                  </a:lnTo>
                  <a:lnTo>
                    <a:pt x="221709" y="151562"/>
                  </a:lnTo>
                  <a:lnTo>
                    <a:pt x="280003" y="166664"/>
                  </a:lnTo>
                  <a:lnTo>
                    <a:pt x="323208" y="190546"/>
                  </a:lnTo>
                  <a:lnTo>
                    <a:pt x="347190" y="213996"/>
                  </a:lnTo>
                  <a:lnTo>
                    <a:pt x="381015" y="257598"/>
                  </a:lnTo>
                  <a:lnTo>
                    <a:pt x="388655" y="306990"/>
                  </a:lnTo>
                  <a:lnTo>
                    <a:pt x="387360" y="332972"/>
                  </a:lnTo>
                  <a:lnTo>
                    <a:pt x="378986" y="356218"/>
                  </a:lnTo>
                  <a:lnTo>
                    <a:pt x="331940" y="415397"/>
                  </a:lnTo>
                  <a:lnTo>
                    <a:pt x="298954" y="432437"/>
                  </a:lnTo>
                  <a:lnTo>
                    <a:pt x="259545" y="444894"/>
                  </a:lnTo>
                  <a:lnTo>
                    <a:pt x="199411" y="443943"/>
                  </a:lnTo>
                  <a:lnTo>
                    <a:pt x="158908" y="44219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4963594" y="2124979"/>
              <a:ext cx="10530" cy="10530"/>
            </a:xfrm>
            <a:custGeom>
              <a:avLst/>
              <a:gdLst/>
              <a:ahLst/>
              <a:cxnLst/>
              <a:rect l="0" t="0" r="0" b="0"/>
              <a:pathLst>
                <a:path w="10530" h="10530">
                  <a:moveTo>
                    <a:pt x="10529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1" name="Group 130"/>
          <p:cNvGrpSpPr/>
          <p:nvPr/>
        </p:nvGrpSpPr>
        <p:grpSpPr>
          <a:xfrm>
            <a:off x="4453554" y="1062555"/>
            <a:ext cx="296970" cy="270171"/>
            <a:chOff x="4453554" y="1062555"/>
            <a:chExt cx="296970" cy="270171"/>
          </a:xfrm>
        </p:grpSpPr>
        <p:sp>
          <p:nvSpPr>
            <p:cNvPr id="129" name="Freeform 128"/>
            <p:cNvSpPr/>
            <p:nvPr/>
          </p:nvSpPr>
          <p:spPr>
            <a:xfrm>
              <a:off x="4453554" y="1062555"/>
              <a:ext cx="178985" cy="270171"/>
            </a:xfrm>
            <a:custGeom>
              <a:avLst/>
              <a:gdLst/>
              <a:ahLst/>
              <a:cxnLst/>
              <a:rect l="0" t="0" r="0" b="0"/>
              <a:pathLst>
                <a:path w="178985" h="270171">
                  <a:moveTo>
                    <a:pt x="0" y="21880"/>
                  </a:moveTo>
                  <a:lnTo>
                    <a:pt x="5589" y="5112"/>
                  </a:lnTo>
                  <a:lnTo>
                    <a:pt x="10745" y="1343"/>
                  </a:lnTo>
                  <a:lnTo>
                    <a:pt x="17692" y="0"/>
                  </a:lnTo>
                  <a:lnTo>
                    <a:pt x="25833" y="274"/>
                  </a:lnTo>
                  <a:lnTo>
                    <a:pt x="54057" y="11839"/>
                  </a:lnTo>
                  <a:lnTo>
                    <a:pt x="79058" y="30083"/>
                  </a:lnTo>
                  <a:lnTo>
                    <a:pt x="108466" y="66784"/>
                  </a:lnTo>
                  <a:lnTo>
                    <a:pt x="133686" y="117881"/>
                  </a:lnTo>
                  <a:lnTo>
                    <a:pt x="143336" y="159119"/>
                  </a:lnTo>
                  <a:lnTo>
                    <a:pt x="143075" y="197854"/>
                  </a:lnTo>
                  <a:lnTo>
                    <a:pt x="137289" y="219414"/>
                  </a:lnTo>
                  <a:lnTo>
                    <a:pt x="114509" y="252318"/>
                  </a:lnTo>
                  <a:lnTo>
                    <a:pt x="107925" y="259733"/>
                  </a:lnTo>
                  <a:lnTo>
                    <a:pt x="88131" y="267972"/>
                  </a:lnTo>
                  <a:lnTo>
                    <a:pt x="76302" y="270170"/>
                  </a:lnTo>
                  <a:lnTo>
                    <a:pt x="53799" y="266372"/>
                  </a:lnTo>
                  <a:lnTo>
                    <a:pt x="33269" y="255715"/>
                  </a:lnTo>
                  <a:lnTo>
                    <a:pt x="16346" y="239280"/>
                  </a:lnTo>
                  <a:lnTo>
                    <a:pt x="13237" y="231154"/>
                  </a:lnTo>
                  <a:lnTo>
                    <a:pt x="13504" y="223397"/>
                  </a:lnTo>
                  <a:lnTo>
                    <a:pt x="16022" y="215886"/>
                  </a:lnTo>
                  <a:lnTo>
                    <a:pt x="22380" y="209709"/>
                  </a:lnTo>
                  <a:lnTo>
                    <a:pt x="41922" y="199726"/>
                  </a:lnTo>
                  <a:lnTo>
                    <a:pt x="99831" y="192191"/>
                  </a:lnTo>
                  <a:lnTo>
                    <a:pt x="151304" y="193822"/>
                  </a:lnTo>
                  <a:lnTo>
                    <a:pt x="178984" y="20086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4737823" y="124236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4" name="Group 133"/>
          <p:cNvGrpSpPr/>
          <p:nvPr/>
        </p:nvGrpSpPr>
        <p:grpSpPr>
          <a:xfrm>
            <a:off x="4655791" y="336911"/>
            <a:ext cx="231604" cy="336913"/>
            <a:chOff x="4655791" y="336911"/>
            <a:chExt cx="231604" cy="336913"/>
          </a:xfrm>
        </p:grpSpPr>
        <p:sp>
          <p:nvSpPr>
            <p:cNvPr id="132" name="Freeform 131"/>
            <p:cNvSpPr/>
            <p:nvPr/>
          </p:nvSpPr>
          <p:spPr>
            <a:xfrm>
              <a:off x="4655791" y="336911"/>
              <a:ext cx="50448" cy="336913"/>
            </a:xfrm>
            <a:custGeom>
              <a:avLst/>
              <a:gdLst/>
              <a:ahLst/>
              <a:cxnLst/>
              <a:rect l="0" t="0" r="0" b="0"/>
              <a:pathLst>
                <a:path w="50448" h="336913">
                  <a:moveTo>
                    <a:pt x="8333" y="0"/>
                  </a:moveTo>
                  <a:lnTo>
                    <a:pt x="0" y="37478"/>
                  </a:lnTo>
                  <a:lnTo>
                    <a:pt x="3828" y="94491"/>
                  </a:lnTo>
                  <a:lnTo>
                    <a:pt x="12587" y="144851"/>
                  </a:lnTo>
                  <a:lnTo>
                    <a:pt x="26027" y="204694"/>
                  </a:lnTo>
                  <a:lnTo>
                    <a:pt x="39948" y="257763"/>
                  </a:lnTo>
                  <a:lnTo>
                    <a:pt x="47337" y="300592"/>
                  </a:lnTo>
                  <a:lnTo>
                    <a:pt x="50447" y="3369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4874694" y="62118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8" name="Group 137"/>
          <p:cNvGrpSpPr/>
          <p:nvPr/>
        </p:nvGrpSpPr>
        <p:grpSpPr>
          <a:xfrm>
            <a:off x="4832580" y="3190134"/>
            <a:ext cx="705410" cy="852810"/>
            <a:chOff x="4832580" y="3190134"/>
            <a:chExt cx="705410" cy="852810"/>
          </a:xfrm>
        </p:grpSpPr>
        <p:sp>
          <p:nvSpPr>
            <p:cNvPr id="135" name="Freeform 134"/>
            <p:cNvSpPr/>
            <p:nvPr/>
          </p:nvSpPr>
          <p:spPr>
            <a:xfrm>
              <a:off x="5106321" y="3263834"/>
              <a:ext cx="431669" cy="779110"/>
            </a:xfrm>
            <a:custGeom>
              <a:avLst/>
              <a:gdLst/>
              <a:ahLst/>
              <a:cxnLst/>
              <a:rect l="0" t="0" r="0" b="0"/>
              <a:pathLst>
                <a:path w="431669" h="779110">
                  <a:moveTo>
                    <a:pt x="431668" y="0"/>
                  </a:moveTo>
                  <a:lnTo>
                    <a:pt x="396922" y="53875"/>
                  </a:lnTo>
                  <a:lnTo>
                    <a:pt x="363940" y="109856"/>
                  </a:lnTo>
                  <a:lnTo>
                    <a:pt x="329755" y="167440"/>
                  </a:lnTo>
                  <a:lnTo>
                    <a:pt x="291660" y="229298"/>
                  </a:lnTo>
                  <a:lnTo>
                    <a:pt x="250148" y="283963"/>
                  </a:lnTo>
                  <a:lnTo>
                    <a:pt x="214381" y="347413"/>
                  </a:lnTo>
                  <a:lnTo>
                    <a:pt x="176363" y="410609"/>
                  </a:lnTo>
                  <a:lnTo>
                    <a:pt x="142889" y="473782"/>
                  </a:lnTo>
                  <a:lnTo>
                    <a:pt x="108923" y="536953"/>
                  </a:lnTo>
                  <a:lnTo>
                    <a:pt x="77129" y="600124"/>
                  </a:lnTo>
                  <a:lnTo>
                    <a:pt x="45525" y="663295"/>
                  </a:lnTo>
                  <a:lnTo>
                    <a:pt x="15108" y="726466"/>
                  </a:lnTo>
                  <a:lnTo>
                    <a:pt x="0" y="77910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4958922" y="3190134"/>
              <a:ext cx="105286" cy="189514"/>
            </a:xfrm>
            <a:custGeom>
              <a:avLst/>
              <a:gdLst/>
              <a:ahLst/>
              <a:cxnLst/>
              <a:rect l="0" t="0" r="0" b="0"/>
              <a:pathLst>
                <a:path w="105286" h="189514">
                  <a:moveTo>
                    <a:pt x="0" y="0"/>
                  </a:moveTo>
                  <a:lnTo>
                    <a:pt x="15641" y="17981"/>
                  </a:lnTo>
                  <a:lnTo>
                    <a:pt x="45673" y="74354"/>
                  </a:lnTo>
                  <a:lnTo>
                    <a:pt x="77122" y="136928"/>
                  </a:lnTo>
                  <a:lnTo>
                    <a:pt x="105285" y="1895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4832580" y="3274362"/>
              <a:ext cx="157928" cy="111492"/>
            </a:xfrm>
            <a:custGeom>
              <a:avLst/>
              <a:gdLst/>
              <a:ahLst/>
              <a:cxnLst/>
              <a:rect l="0" t="0" r="0" b="0"/>
              <a:pathLst>
                <a:path w="157928" h="111492">
                  <a:moveTo>
                    <a:pt x="157927" y="0"/>
                  </a:moveTo>
                  <a:lnTo>
                    <a:pt x="123181" y="37087"/>
                  </a:lnTo>
                  <a:lnTo>
                    <a:pt x="86649" y="97274"/>
                  </a:lnTo>
                  <a:lnTo>
                    <a:pt x="82332" y="106963"/>
                  </a:lnTo>
                  <a:lnTo>
                    <a:pt x="77115" y="111083"/>
                  </a:lnTo>
                  <a:lnTo>
                    <a:pt x="71297" y="111491"/>
                  </a:lnTo>
                  <a:lnTo>
                    <a:pt x="65079" y="109422"/>
                  </a:lnTo>
                  <a:lnTo>
                    <a:pt x="55050" y="97765"/>
                  </a:lnTo>
                  <a:lnTo>
                    <a:pt x="22628" y="3673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3" name="Group 142"/>
          <p:cNvGrpSpPr/>
          <p:nvPr/>
        </p:nvGrpSpPr>
        <p:grpSpPr>
          <a:xfrm>
            <a:off x="5990715" y="3390176"/>
            <a:ext cx="568539" cy="384651"/>
            <a:chOff x="5990715" y="3390176"/>
            <a:chExt cx="568539" cy="384651"/>
          </a:xfrm>
        </p:grpSpPr>
        <p:sp>
          <p:nvSpPr>
            <p:cNvPr id="139" name="Freeform 138"/>
            <p:cNvSpPr/>
            <p:nvPr/>
          </p:nvSpPr>
          <p:spPr>
            <a:xfrm>
              <a:off x="6043357" y="3390176"/>
              <a:ext cx="1" cy="115814"/>
            </a:xfrm>
            <a:custGeom>
              <a:avLst/>
              <a:gdLst/>
              <a:ahLst/>
              <a:cxnLst/>
              <a:rect l="0" t="0" r="0" b="0"/>
              <a:pathLst>
                <a:path w="1" h="115814">
                  <a:moveTo>
                    <a:pt x="0" y="0"/>
                  </a:moveTo>
                  <a:lnTo>
                    <a:pt x="0" y="58616"/>
                  </a:lnTo>
                  <a:lnTo>
                    <a:pt x="0" y="1158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5990715" y="3453347"/>
              <a:ext cx="115814" cy="5590"/>
            </a:xfrm>
            <a:custGeom>
              <a:avLst/>
              <a:gdLst/>
              <a:ahLst/>
              <a:cxnLst/>
              <a:rect l="0" t="0" r="0" b="0"/>
              <a:pathLst>
                <a:path w="115814" h="5590">
                  <a:moveTo>
                    <a:pt x="115813" y="0"/>
                  </a:moveTo>
                  <a:lnTo>
                    <a:pt x="99045" y="5589"/>
                  </a:lnTo>
                  <a:lnTo>
                    <a:pt x="40368" y="1544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6180228" y="3432586"/>
              <a:ext cx="379026" cy="20762"/>
            </a:xfrm>
            <a:custGeom>
              <a:avLst/>
              <a:gdLst/>
              <a:ahLst/>
              <a:cxnLst/>
              <a:rect l="0" t="0" r="0" b="0"/>
              <a:pathLst>
                <a:path w="379026" h="20762">
                  <a:moveTo>
                    <a:pt x="0" y="20761"/>
                  </a:moveTo>
                  <a:lnTo>
                    <a:pt x="48931" y="20761"/>
                  </a:lnTo>
                  <a:lnTo>
                    <a:pt x="102472" y="15172"/>
                  </a:lnTo>
                  <a:lnTo>
                    <a:pt x="156418" y="11208"/>
                  </a:lnTo>
                  <a:lnTo>
                    <a:pt x="215947" y="7305"/>
                  </a:lnTo>
                  <a:lnTo>
                    <a:pt x="267784" y="1205"/>
                  </a:lnTo>
                  <a:lnTo>
                    <a:pt x="323083" y="0"/>
                  </a:lnTo>
                  <a:lnTo>
                    <a:pt x="360370" y="961"/>
                  </a:lnTo>
                  <a:lnTo>
                    <a:pt x="366588" y="2882"/>
                  </a:lnTo>
                  <a:lnTo>
                    <a:pt x="379025" y="1023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6215382" y="3516518"/>
              <a:ext cx="162006" cy="258309"/>
            </a:xfrm>
            <a:custGeom>
              <a:avLst/>
              <a:gdLst/>
              <a:ahLst/>
              <a:cxnLst/>
              <a:rect l="0" t="0" r="0" b="0"/>
              <a:pathLst>
                <a:path w="162006" h="258309">
                  <a:moveTo>
                    <a:pt x="112245" y="0"/>
                  </a:moveTo>
                  <a:lnTo>
                    <a:pt x="73871" y="29308"/>
                  </a:lnTo>
                  <a:lnTo>
                    <a:pt x="46779" y="64801"/>
                  </a:lnTo>
                  <a:lnTo>
                    <a:pt x="20243" y="126485"/>
                  </a:lnTo>
                  <a:lnTo>
                    <a:pt x="4527" y="159140"/>
                  </a:lnTo>
                  <a:lnTo>
                    <a:pt x="0" y="196761"/>
                  </a:lnTo>
                  <a:lnTo>
                    <a:pt x="3086" y="219640"/>
                  </a:lnTo>
                  <a:lnTo>
                    <a:pt x="11477" y="238388"/>
                  </a:lnTo>
                  <a:lnTo>
                    <a:pt x="16991" y="246662"/>
                  </a:lnTo>
                  <a:lnTo>
                    <a:pt x="25345" y="252179"/>
                  </a:lnTo>
                  <a:lnTo>
                    <a:pt x="47107" y="258308"/>
                  </a:lnTo>
                  <a:lnTo>
                    <a:pt x="80076" y="256170"/>
                  </a:lnTo>
                  <a:lnTo>
                    <a:pt x="121488" y="243797"/>
                  </a:lnTo>
                  <a:lnTo>
                    <a:pt x="138190" y="232746"/>
                  </a:lnTo>
                  <a:lnTo>
                    <a:pt x="150292" y="216917"/>
                  </a:lnTo>
                  <a:lnTo>
                    <a:pt x="158401" y="197013"/>
                  </a:lnTo>
                  <a:lnTo>
                    <a:pt x="162005" y="172569"/>
                  </a:lnTo>
                  <a:lnTo>
                    <a:pt x="159456" y="163009"/>
                  </a:lnTo>
                  <a:lnTo>
                    <a:pt x="154248" y="155466"/>
                  </a:lnTo>
                  <a:lnTo>
                    <a:pt x="147266" y="149267"/>
                  </a:lnTo>
                  <a:lnTo>
                    <a:pt x="127029" y="142380"/>
                  </a:lnTo>
                  <a:lnTo>
                    <a:pt x="103608" y="140489"/>
                  </a:lnTo>
                  <a:lnTo>
                    <a:pt x="81500" y="143548"/>
                  </a:lnTo>
                  <a:lnTo>
                    <a:pt x="63095" y="151926"/>
                  </a:lnTo>
                  <a:lnTo>
                    <a:pt x="48286" y="163449"/>
                  </a:lnTo>
                  <a:lnTo>
                    <a:pt x="28017" y="1895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44" name="Freeform 143"/>
          <p:cNvSpPr/>
          <p:nvPr/>
        </p:nvSpPr>
        <p:spPr>
          <a:xfrm>
            <a:off x="6281153" y="3105906"/>
            <a:ext cx="154820" cy="280205"/>
          </a:xfrm>
          <a:custGeom>
            <a:avLst/>
            <a:gdLst/>
            <a:ahLst/>
            <a:cxnLst/>
            <a:rect l="0" t="0" r="0" b="0"/>
            <a:pathLst>
              <a:path w="154820" h="280205">
                <a:moveTo>
                  <a:pt x="88588" y="0"/>
                </a:moveTo>
                <a:lnTo>
                  <a:pt x="59279" y="34898"/>
                </a:lnTo>
                <a:lnTo>
                  <a:pt x="27354" y="89459"/>
                </a:lnTo>
                <a:lnTo>
                  <a:pt x="5077" y="145893"/>
                </a:lnTo>
                <a:lnTo>
                  <a:pt x="0" y="167787"/>
                </a:lnTo>
                <a:lnTo>
                  <a:pt x="6271" y="210438"/>
                </a:lnTo>
                <a:lnTo>
                  <a:pt x="13398" y="230398"/>
                </a:lnTo>
                <a:lnTo>
                  <a:pt x="43692" y="269608"/>
                </a:lnTo>
                <a:lnTo>
                  <a:pt x="63565" y="277754"/>
                </a:lnTo>
                <a:lnTo>
                  <a:pt x="86825" y="280204"/>
                </a:lnTo>
                <a:lnTo>
                  <a:pt x="108862" y="277394"/>
                </a:lnTo>
                <a:lnTo>
                  <a:pt x="127234" y="266006"/>
                </a:lnTo>
                <a:lnTo>
                  <a:pt x="142028" y="249246"/>
                </a:lnTo>
                <a:lnTo>
                  <a:pt x="152503" y="230099"/>
                </a:lnTo>
                <a:lnTo>
                  <a:pt x="154819" y="206772"/>
                </a:lnTo>
                <a:lnTo>
                  <a:pt x="153799" y="194000"/>
                </a:lnTo>
                <a:lnTo>
                  <a:pt x="148439" y="185485"/>
                </a:lnTo>
                <a:lnTo>
                  <a:pt x="140187" y="179809"/>
                </a:lnTo>
                <a:lnTo>
                  <a:pt x="130006" y="176025"/>
                </a:lnTo>
                <a:lnTo>
                  <a:pt x="87732" y="176288"/>
                </a:lnTo>
                <a:lnTo>
                  <a:pt x="64421" y="184025"/>
                </a:lnTo>
                <a:lnTo>
                  <a:pt x="14888" y="221099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54" name="Group 153"/>
          <p:cNvGrpSpPr/>
          <p:nvPr/>
        </p:nvGrpSpPr>
        <p:grpSpPr>
          <a:xfrm>
            <a:off x="4574646" y="2542339"/>
            <a:ext cx="2089893" cy="374055"/>
            <a:chOff x="4574646" y="2542339"/>
            <a:chExt cx="2089893" cy="374055"/>
          </a:xfrm>
        </p:grpSpPr>
        <p:sp>
          <p:nvSpPr>
            <p:cNvPr id="145" name="Freeform 144"/>
            <p:cNvSpPr/>
            <p:nvPr/>
          </p:nvSpPr>
          <p:spPr>
            <a:xfrm>
              <a:off x="4811651" y="2611067"/>
              <a:ext cx="10402" cy="305327"/>
            </a:xfrm>
            <a:custGeom>
              <a:avLst/>
              <a:gdLst/>
              <a:ahLst/>
              <a:cxnLst/>
              <a:rect l="0" t="0" r="0" b="0"/>
              <a:pathLst>
                <a:path w="10402" h="305327">
                  <a:moveTo>
                    <a:pt x="10401" y="0"/>
                  </a:moveTo>
                  <a:lnTo>
                    <a:pt x="2067" y="54144"/>
                  </a:lnTo>
                  <a:lnTo>
                    <a:pt x="306" y="109091"/>
                  </a:lnTo>
                  <a:lnTo>
                    <a:pt x="0" y="156585"/>
                  </a:lnTo>
                  <a:lnTo>
                    <a:pt x="5499" y="207703"/>
                  </a:lnTo>
                  <a:lnTo>
                    <a:pt x="9433" y="266632"/>
                  </a:lnTo>
                  <a:lnTo>
                    <a:pt x="10401" y="3053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Freeform 145"/>
            <p:cNvSpPr/>
            <p:nvPr/>
          </p:nvSpPr>
          <p:spPr>
            <a:xfrm>
              <a:off x="4574646" y="2695295"/>
              <a:ext cx="257935" cy="171837"/>
            </a:xfrm>
            <a:custGeom>
              <a:avLst/>
              <a:gdLst/>
              <a:ahLst/>
              <a:cxnLst/>
              <a:rect l="0" t="0" r="0" b="0"/>
              <a:pathLst>
                <a:path w="257935" h="171837">
                  <a:moveTo>
                    <a:pt x="257934" y="73699"/>
                  </a:moveTo>
                  <a:lnTo>
                    <a:pt x="204059" y="101211"/>
                  </a:lnTo>
                  <a:lnTo>
                    <a:pt x="146897" y="119249"/>
                  </a:lnTo>
                  <a:lnTo>
                    <a:pt x="86988" y="145194"/>
                  </a:lnTo>
                  <a:lnTo>
                    <a:pt x="27366" y="164656"/>
                  </a:lnTo>
                  <a:lnTo>
                    <a:pt x="5720" y="171836"/>
                  </a:lnTo>
                  <a:lnTo>
                    <a:pt x="884" y="170710"/>
                  </a:lnTo>
                  <a:lnTo>
                    <a:pt x="0" y="166449"/>
                  </a:lnTo>
                  <a:lnTo>
                    <a:pt x="5257" y="152356"/>
                  </a:lnTo>
                  <a:lnTo>
                    <a:pt x="22540" y="125861"/>
                  </a:lnTo>
                  <a:lnTo>
                    <a:pt x="78421" y="70757"/>
                  </a:lnTo>
                  <a:lnTo>
                    <a:pt x="101332" y="31004"/>
                  </a:lnTo>
                  <a:lnTo>
                    <a:pt x="11053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Freeform 146"/>
            <p:cNvSpPr/>
            <p:nvPr/>
          </p:nvSpPr>
          <p:spPr>
            <a:xfrm>
              <a:off x="4948394" y="2884808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0" y="0"/>
                  </a:moveTo>
                  <a:lnTo>
                    <a:pt x="1052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Freeform 147"/>
            <p:cNvSpPr/>
            <p:nvPr/>
          </p:nvSpPr>
          <p:spPr>
            <a:xfrm>
              <a:off x="5233106" y="2542339"/>
              <a:ext cx="248170" cy="340891"/>
            </a:xfrm>
            <a:custGeom>
              <a:avLst/>
              <a:gdLst/>
              <a:ahLst/>
              <a:cxnLst/>
              <a:rect l="0" t="0" r="0" b="0"/>
              <a:pathLst>
                <a:path w="248170" h="340891">
                  <a:moveTo>
                    <a:pt x="52200" y="121370"/>
                  </a:moveTo>
                  <a:lnTo>
                    <a:pt x="43866" y="158848"/>
                  </a:lnTo>
                  <a:lnTo>
                    <a:pt x="42104" y="215861"/>
                  </a:lnTo>
                  <a:lnTo>
                    <a:pt x="42926" y="273873"/>
                  </a:lnTo>
                  <a:lnTo>
                    <a:pt x="47298" y="297944"/>
                  </a:lnTo>
                  <a:lnTo>
                    <a:pt x="45422" y="304597"/>
                  </a:lnTo>
                  <a:lnTo>
                    <a:pt x="40663" y="307862"/>
                  </a:lnTo>
                  <a:lnTo>
                    <a:pt x="33980" y="308869"/>
                  </a:lnTo>
                  <a:lnTo>
                    <a:pt x="28355" y="306031"/>
                  </a:lnTo>
                  <a:lnTo>
                    <a:pt x="18985" y="293519"/>
                  </a:lnTo>
                  <a:lnTo>
                    <a:pt x="7133" y="261155"/>
                  </a:lnTo>
                  <a:lnTo>
                    <a:pt x="1053" y="199892"/>
                  </a:lnTo>
                  <a:lnTo>
                    <a:pt x="0" y="149965"/>
                  </a:lnTo>
                  <a:lnTo>
                    <a:pt x="2028" y="105017"/>
                  </a:lnTo>
                  <a:lnTo>
                    <a:pt x="22488" y="51026"/>
                  </a:lnTo>
                  <a:lnTo>
                    <a:pt x="37824" y="29275"/>
                  </a:lnTo>
                  <a:lnTo>
                    <a:pt x="60239" y="11809"/>
                  </a:lnTo>
                  <a:lnTo>
                    <a:pt x="85798" y="2486"/>
                  </a:lnTo>
                  <a:lnTo>
                    <a:pt x="99165" y="0"/>
                  </a:lnTo>
                  <a:lnTo>
                    <a:pt x="123376" y="3477"/>
                  </a:lnTo>
                  <a:lnTo>
                    <a:pt x="144665" y="13991"/>
                  </a:lnTo>
                  <a:lnTo>
                    <a:pt x="161925" y="30363"/>
                  </a:lnTo>
                  <a:lnTo>
                    <a:pt x="171157" y="55576"/>
                  </a:lnTo>
                  <a:lnTo>
                    <a:pt x="172920" y="83940"/>
                  </a:lnTo>
                  <a:lnTo>
                    <a:pt x="165904" y="108244"/>
                  </a:lnTo>
                  <a:lnTo>
                    <a:pt x="148801" y="136069"/>
                  </a:lnTo>
                  <a:lnTo>
                    <a:pt x="132568" y="148570"/>
                  </a:lnTo>
                  <a:lnTo>
                    <a:pt x="120674" y="155686"/>
                  </a:lnTo>
                  <a:lnTo>
                    <a:pt x="122415" y="155946"/>
                  </a:lnTo>
                  <a:lnTo>
                    <a:pt x="127086" y="154949"/>
                  </a:lnTo>
                  <a:lnTo>
                    <a:pt x="188635" y="167785"/>
                  </a:lnTo>
                  <a:lnTo>
                    <a:pt x="206814" y="180604"/>
                  </a:lnTo>
                  <a:lnTo>
                    <a:pt x="237548" y="217429"/>
                  </a:lnTo>
                  <a:lnTo>
                    <a:pt x="245711" y="240882"/>
                  </a:lnTo>
                  <a:lnTo>
                    <a:pt x="248169" y="266904"/>
                  </a:lnTo>
                  <a:lnTo>
                    <a:pt x="245362" y="294066"/>
                  </a:lnTo>
                  <a:lnTo>
                    <a:pt x="239466" y="305521"/>
                  </a:lnTo>
                  <a:lnTo>
                    <a:pt x="220437" y="324488"/>
                  </a:lnTo>
                  <a:lnTo>
                    <a:pt x="196381" y="334477"/>
                  </a:lnTo>
                  <a:lnTo>
                    <a:pt x="137222" y="340890"/>
                  </a:lnTo>
                  <a:lnTo>
                    <a:pt x="78786" y="326516"/>
                  </a:lnTo>
                  <a:lnTo>
                    <a:pt x="31142" y="3108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Freeform 148"/>
            <p:cNvSpPr/>
            <p:nvPr/>
          </p:nvSpPr>
          <p:spPr>
            <a:xfrm>
              <a:off x="5520889" y="2726880"/>
              <a:ext cx="122499" cy="139153"/>
            </a:xfrm>
            <a:custGeom>
              <a:avLst/>
              <a:gdLst/>
              <a:ahLst/>
              <a:cxnLst/>
              <a:rect l="0" t="0" r="0" b="0"/>
              <a:pathLst>
                <a:path w="122499" h="139153">
                  <a:moveTo>
                    <a:pt x="69743" y="0"/>
                  </a:moveTo>
                  <a:lnTo>
                    <a:pt x="45696" y="9576"/>
                  </a:lnTo>
                  <a:lnTo>
                    <a:pt x="24274" y="27534"/>
                  </a:lnTo>
                  <a:lnTo>
                    <a:pt x="10150" y="44993"/>
                  </a:lnTo>
                  <a:lnTo>
                    <a:pt x="2313" y="67570"/>
                  </a:lnTo>
                  <a:lnTo>
                    <a:pt x="0" y="92033"/>
                  </a:lnTo>
                  <a:lnTo>
                    <a:pt x="2871" y="114603"/>
                  </a:lnTo>
                  <a:lnTo>
                    <a:pt x="7614" y="123196"/>
                  </a:lnTo>
                  <a:lnTo>
                    <a:pt x="22243" y="135862"/>
                  </a:lnTo>
                  <a:lnTo>
                    <a:pt x="43563" y="139152"/>
                  </a:lnTo>
                  <a:lnTo>
                    <a:pt x="67466" y="135545"/>
                  </a:lnTo>
                  <a:lnTo>
                    <a:pt x="89788" y="126143"/>
                  </a:lnTo>
                  <a:lnTo>
                    <a:pt x="108288" y="107927"/>
                  </a:lnTo>
                  <a:lnTo>
                    <a:pt x="116496" y="96518"/>
                  </a:lnTo>
                  <a:lnTo>
                    <a:pt x="122498" y="71363"/>
                  </a:lnTo>
                  <a:lnTo>
                    <a:pt x="120096" y="45755"/>
                  </a:lnTo>
                  <a:lnTo>
                    <a:pt x="106759" y="15117"/>
                  </a:lnTo>
                  <a:lnTo>
                    <a:pt x="9080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" name="Freeform 149"/>
            <p:cNvSpPr/>
            <p:nvPr/>
          </p:nvSpPr>
          <p:spPr>
            <a:xfrm>
              <a:off x="5695917" y="2705823"/>
              <a:ext cx="126343" cy="142460"/>
            </a:xfrm>
            <a:custGeom>
              <a:avLst/>
              <a:gdLst/>
              <a:ahLst/>
              <a:cxnLst/>
              <a:rect l="0" t="0" r="0" b="0"/>
              <a:pathLst>
                <a:path w="126343" h="142460">
                  <a:moveTo>
                    <a:pt x="0" y="42114"/>
                  </a:moveTo>
                  <a:lnTo>
                    <a:pt x="16768" y="53293"/>
                  </a:lnTo>
                  <a:lnTo>
                    <a:pt x="28119" y="68140"/>
                  </a:lnTo>
                  <a:lnTo>
                    <a:pt x="55457" y="126778"/>
                  </a:lnTo>
                  <a:lnTo>
                    <a:pt x="63252" y="141744"/>
                  </a:lnTo>
                  <a:lnTo>
                    <a:pt x="62055" y="142459"/>
                  </a:lnTo>
                  <a:lnTo>
                    <a:pt x="58918" y="140597"/>
                  </a:lnTo>
                  <a:lnTo>
                    <a:pt x="48912" y="121207"/>
                  </a:lnTo>
                  <a:lnTo>
                    <a:pt x="36221" y="82044"/>
                  </a:lnTo>
                  <a:lnTo>
                    <a:pt x="33646" y="57131"/>
                  </a:lnTo>
                  <a:lnTo>
                    <a:pt x="38740" y="36700"/>
                  </a:lnTo>
                  <a:lnTo>
                    <a:pt x="43374" y="27976"/>
                  </a:lnTo>
                  <a:lnTo>
                    <a:pt x="57882" y="15164"/>
                  </a:lnTo>
                  <a:lnTo>
                    <a:pt x="77198" y="6740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1" name="Freeform 150"/>
            <p:cNvSpPr/>
            <p:nvPr/>
          </p:nvSpPr>
          <p:spPr>
            <a:xfrm>
              <a:off x="5914483" y="2684766"/>
              <a:ext cx="55176" cy="148840"/>
            </a:xfrm>
            <a:custGeom>
              <a:avLst/>
              <a:gdLst/>
              <a:ahLst/>
              <a:cxnLst/>
              <a:rect l="0" t="0" r="0" b="0"/>
              <a:pathLst>
                <a:path w="55176" h="148840">
                  <a:moveTo>
                    <a:pt x="2532" y="52643"/>
                  </a:moveTo>
                  <a:lnTo>
                    <a:pt x="17186" y="111260"/>
                  </a:lnTo>
                  <a:lnTo>
                    <a:pt x="28390" y="148839"/>
                  </a:lnTo>
                  <a:lnTo>
                    <a:pt x="26503" y="139461"/>
                  </a:lnTo>
                  <a:lnTo>
                    <a:pt x="126" y="77942"/>
                  </a:lnTo>
                  <a:lnTo>
                    <a:pt x="0" y="37782"/>
                  </a:lnTo>
                  <a:lnTo>
                    <a:pt x="4354" y="27528"/>
                  </a:lnTo>
                  <a:lnTo>
                    <a:pt x="18549" y="13015"/>
                  </a:lnTo>
                  <a:lnTo>
                    <a:pt x="33437" y="5785"/>
                  </a:lnTo>
                  <a:lnTo>
                    <a:pt x="5517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2" name="Freeform 151"/>
            <p:cNvSpPr/>
            <p:nvPr/>
          </p:nvSpPr>
          <p:spPr>
            <a:xfrm>
              <a:off x="6092186" y="2674238"/>
              <a:ext cx="125118" cy="149853"/>
            </a:xfrm>
            <a:custGeom>
              <a:avLst/>
              <a:gdLst/>
              <a:ahLst/>
              <a:cxnLst/>
              <a:rect l="0" t="0" r="0" b="0"/>
              <a:pathLst>
                <a:path w="125118" h="149853">
                  <a:moveTo>
                    <a:pt x="77513" y="10528"/>
                  </a:moveTo>
                  <a:lnTo>
                    <a:pt x="60745" y="4939"/>
                  </a:lnTo>
                  <a:lnTo>
                    <a:pt x="43155" y="8434"/>
                  </a:lnTo>
                  <a:lnTo>
                    <a:pt x="33550" y="12642"/>
                  </a:lnTo>
                  <a:lnTo>
                    <a:pt x="19760" y="26676"/>
                  </a:lnTo>
                  <a:lnTo>
                    <a:pt x="1375" y="64281"/>
                  </a:lnTo>
                  <a:lnTo>
                    <a:pt x="0" y="84721"/>
                  </a:lnTo>
                  <a:lnTo>
                    <a:pt x="4458" y="105504"/>
                  </a:lnTo>
                  <a:lnTo>
                    <a:pt x="14239" y="126439"/>
                  </a:lnTo>
                  <a:lnTo>
                    <a:pt x="29504" y="141203"/>
                  </a:lnTo>
                  <a:lnTo>
                    <a:pt x="38489" y="146778"/>
                  </a:lnTo>
                  <a:lnTo>
                    <a:pt x="57829" y="149852"/>
                  </a:lnTo>
                  <a:lnTo>
                    <a:pt x="67900" y="149035"/>
                  </a:lnTo>
                  <a:lnTo>
                    <a:pt x="85329" y="141887"/>
                  </a:lnTo>
                  <a:lnTo>
                    <a:pt x="115582" y="118234"/>
                  </a:lnTo>
                  <a:lnTo>
                    <a:pt x="123678" y="95442"/>
                  </a:lnTo>
                  <a:lnTo>
                    <a:pt x="125117" y="52846"/>
                  </a:lnTo>
                  <a:lnTo>
                    <a:pt x="119727" y="28166"/>
                  </a:lnTo>
                  <a:lnTo>
                    <a:pt x="9857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3" name="Freeform 152"/>
            <p:cNvSpPr/>
            <p:nvPr/>
          </p:nvSpPr>
          <p:spPr>
            <a:xfrm>
              <a:off x="6274984" y="2611067"/>
              <a:ext cx="389555" cy="171529"/>
            </a:xfrm>
            <a:custGeom>
              <a:avLst/>
              <a:gdLst/>
              <a:ahLst/>
              <a:cxnLst/>
              <a:rect l="0" t="0" r="0" b="0"/>
              <a:pathLst>
                <a:path w="389555" h="171529">
                  <a:moveTo>
                    <a:pt x="0" y="52642"/>
                  </a:moveTo>
                  <a:lnTo>
                    <a:pt x="11179" y="63821"/>
                  </a:lnTo>
                  <a:lnTo>
                    <a:pt x="34844" y="125860"/>
                  </a:lnTo>
                  <a:lnTo>
                    <a:pt x="51139" y="152195"/>
                  </a:lnTo>
                  <a:lnTo>
                    <a:pt x="67182" y="164349"/>
                  </a:lnTo>
                  <a:lnTo>
                    <a:pt x="76374" y="169227"/>
                  </a:lnTo>
                  <a:lnTo>
                    <a:pt x="99064" y="171528"/>
                  </a:lnTo>
                  <a:lnTo>
                    <a:pt x="122408" y="167482"/>
                  </a:lnTo>
                  <a:lnTo>
                    <a:pt x="140581" y="157884"/>
                  </a:lnTo>
                  <a:lnTo>
                    <a:pt x="153338" y="142700"/>
                  </a:lnTo>
                  <a:lnTo>
                    <a:pt x="178582" y="83815"/>
                  </a:lnTo>
                  <a:lnTo>
                    <a:pt x="182226" y="73424"/>
                  </a:lnTo>
                  <a:lnTo>
                    <a:pt x="184655" y="71176"/>
                  </a:lnTo>
                  <a:lnTo>
                    <a:pt x="186274" y="74357"/>
                  </a:lnTo>
                  <a:lnTo>
                    <a:pt x="190413" y="89200"/>
                  </a:lnTo>
                  <a:lnTo>
                    <a:pt x="200052" y="107494"/>
                  </a:lnTo>
                  <a:lnTo>
                    <a:pt x="224222" y="131936"/>
                  </a:lnTo>
                  <a:lnTo>
                    <a:pt x="249782" y="140527"/>
                  </a:lnTo>
                  <a:lnTo>
                    <a:pt x="278301" y="143175"/>
                  </a:lnTo>
                  <a:lnTo>
                    <a:pt x="302674" y="140452"/>
                  </a:lnTo>
                  <a:lnTo>
                    <a:pt x="322086" y="132223"/>
                  </a:lnTo>
                  <a:lnTo>
                    <a:pt x="353611" y="107877"/>
                  </a:lnTo>
                  <a:lnTo>
                    <a:pt x="369676" y="81876"/>
                  </a:lnTo>
                  <a:lnTo>
                    <a:pt x="384414" y="41649"/>
                  </a:lnTo>
                  <a:lnTo>
                    <a:pt x="389554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7" name="Group 156"/>
          <p:cNvGrpSpPr/>
          <p:nvPr/>
        </p:nvGrpSpPr>
        <p:grpSpPr>
          <a:xfrm>
            <a:off x="6885637" y="3327005"/>
            <a:ext cx="157929" cy="136871"/>
            <a:chOff x="6885637" y="3327005"/>
            <a:chExt cx="157929" cy="136871"/>
          </a:xfrm>
        </p:grpSpPr>
        <p:sp>
          <p:nvSpPr>
            <p:cNvPr id="155" name="Freeform 154"/>
            <p:cNvSpPr/>
            <p:nvPr/>
          </p:nvSpPr>
          <p:spPr>
            <a:xfrm>
              <a:off x="6896165" y="3327005"/>
              <a:ext cx="136872" cy="21058"/>
            </a:xfrm>
            <a:custGeom>
              <a:avLst/>
              <a:gdLst/>
              <a:ahLst/>
              <a:cxnLst/>
              <a:rect l="0" t="0" r="0" b="0"/>
              <a:pathLst>
                <a:path w="136872" h="21058">
                  <a:moveTo>
                    <a:pt x="136871" y="21057"/>
                  </a:moveTo>
                  <a:lnTo>
                    <a:pt x="99393" y="12724"/>
                  </a:lnTo>
                  <a:lnTo>
                    <a:pt x="42725" y="358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6" name="Freeform 155"/>
            <p:cNvSpPr/>
            <p:nvPr/>
          </p:nvSpPr>
          <p:spPr>
            <a:xfrm>
              <a:off x="6885637" y="3432290"/>
              <a:ext cx="157929" cy="31586"/>
            </a:xfrm>
            <a:custGeom>
              <a:avLst/>
              <a:gdLst/>
              <a:ahLst/>
              <a:cxnLst/>
              <a:rect l="0" t="0" r="0" b="0"/>
              <a:pathLst>
                <a:path w="157929" h="31586">
                  <a:moveTo>
                    <a:pt x="157928" y="31585"/>
                  </a:moveTo>
                  <a:lnTo>
                    <a:pt x="102882" y="13627"/>
                  </a:lnTo>
                  <a:lnTo>
                    <a:pt x="51475" y="303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3" name="Group 162"/>
          <p:cNvGrpSpPr/>
          <p:nvPr/>
        </p:nvGrpSpPr>
        <p:grpSpPr>
          <a:xfrm>
            <a:off x="7477781" y="2853222"/>
            <a:ext cx="766033" cy="642240"/>
            <a:chOff x="7477781" y="2853222"/>
            <a:chExt cx="766033" cy="642240"/>
          </a:xfrm>
        </p:grpSpPr>
        <p:sp>
          <p:nvSpPr>
            <p:cNvPr id="158" name="Freeform 157"/>
            <p:cNvSpPr/>
            <p:nvPr/>
          </p:nvSpPr>
          <p:spPr>
            <a:xfrm>
              <a:off x="7675274" y="3042735"/>
              <a:ext cx="42115" cy="452727"/>
            </a:xfrm>
            <a:custGeom>
              <a:avLst/>
              <a:gdLst/>
              <a:ahLst/>
              <a:cxnLst/>
              <a:rect l="0" t="0" r="0" b="0"/>
              <a:pathLst>
                <a:path w="42115" h="452727">
                  <a:moveTo>
                    <a:pt x="42114" y="0"/>
                  </a:moveTo>
                  <a:lnTo>
                    <a:pt x="38995" y="42692"/>
                  </a:lnTo>
                  <a:lnTo>
                    <a:pt x="31392" y="103238"/>
                  </a:lnTo>
                  <a:lnTo>
                    <a:pt x="23446" y="158217"/>
                  </a:lnTo>
                  <a:lnTo>
                    <a:pt x="21529" y="219726"/>
                  </a:lnTo>
                  <a:lnTo>
                    <a:pt x="15608" y="276454"/>
                  </a:lnTo>
                  <a:lnTo>
                    <a:pt x="12035" y="326538"/>
                  </a:lnTo>
                  <a:lnTo>
                    <a:pt x="9657" y="384213"/>
                  </a:lnTo>
                  <a:lnTo>
                    <a:pt x="2255" y="427494"/>
                  </a:lnTo>
                  <a:lnTo>
                    <a:pt x="0" y="4527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Freeform 158"/>
            <p:cNvSpPr/>
            <p:nvPr/>
          </p:nvSpPr>
          <p:spPr>
            <a:xfrm>
              <a:off x="7477781" y="3074321"/>
              <a:ext cx="218551" cy="266698"/>
            </a:xfrm>
            <a:custGeom>
              <a:avLst/>
              <a:gdLst/>
              <a:ahLst/>
              <a:cxnLst/>
              <a:rect l="0" t="0" r="0" b="0"/>
              <a:pathLst>
                <a:path w="218551" h="266698">
                  <a:moveTo>
                    <a:pt x="218550" y="189513"/>
                  </a:moveTo>
                  <a:lnTo>
                    <a:pt x="165845" y="208641"/>
                  </a:lnTo>
                  <a:lnTo>
                    <a:pt x="112182" y="237706"/>
                  </a:lnTo>
                  <a:lnTo>
                    <a:pt x="49999" y="259620"/>
                  </a:lnTo>
                  <a:lnTo>
                    <a:pt x="28995" y="266685"/>
                  </a:lnTo>
                  <a:lnTo>
                    <a:pt x="19651" y="266697"/>
                  </a:lnTo>
                  <a:lnTo>
                    <a:pt x="3029" y="260472"/>
                  </a:lnTo>
                  <a:lnTo>
                    <a:pt x="0" y="255536"/>
                  </a:lnTo>
                  <a:lnTo>
                    <a:pt x="320" y="249906"/>
                  </a:lnTo>
                  <a:lnTo>
                    <a:pt x="18761" y="190540"/>
                  </a:lnTo>
                  <a:lnTo>
                    <a:pt x="36089" y="135836"/>
                  </a:lnTo>
                  <a:lnTo>
                    <a:pt x="53608" y="75180"/>
                  </a:lnTo>
                  <a:lnTo>
                    <a:pt x="71152" y="24371"/>
                  </a:lnTo>
                  <a:lnTo>
                    <a:pt x="8168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Freeform 159"/>
            <p:cNvSpPr/>
            <p:nvPr/>
          </p:nvSpPr>
          <p:spPr>
            <a:xfrm>
              <a:off x="8033243" y="2853222"/>
              <a:ext cx="175504" cy="200043"/>
            </a:xfrm>
            <a:custGeom>
              <a:avLst/>
              <a:gdLst/>
              <a:ahLst/>
              <a:cxnLst/>
              <a:rect l="0" t="0" r="0" b="0"/>
              <a:pathLst>
                <a:path w="175504" h="200043">
                  <a:moveTo>
                    <a:pt x="0" y="0"/>
                  </a:moveTo>
                  <a:lnTo>
                    <a:pt x="57265" y="0"/>
                  </a:lnTo>
                  <a:lnTo>
                    <a:pt x="118157" y="0"/>
                  </a:lnTo>
                  <a:lnTo>
                    <a:pt x="161091" y="0"/>
                  </a:lnTo>
                  <a:lnTo>
                    <a:pt x="169395" y="3510"/>
                  </a:lnTo>
                  <a:lnTo>
                    <a:pt x="173763" y="9359"/>
                  </a:lnTo>
                  <a:lnTo>
                    <a:pt x="175503" y="16768"/>
                  </a:lnTo>
                  <a:lnTo>
                    <a:pt x="171198" y="34359"/>
                  </a:lnTo>
                  <a:lnTo>
                    <a:pt x="160316" y="53875"/>
                  </a:lnTo>
                  <a:lnTo>
                    <a:pt x="105733" y="114962"/>
                  </a:lnTo>
                  <a:lnTo>
                    <a:pt x="92616" y="130643"/>
                  </a:lnTo>
                  <a:lnTo>
                    <a:pt x="55123" y="185721"/>
                  </a:lnTo>
                  <a:lnTo>
                    <a:pt x="42114" y="2000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Freeform 160"/>
            <p:cNvSpPr/>
            <p:nvPr/>
          </p:nvSpPr>
          <p:spPr>
            <a:xfrm>
              <a:off x="7927958" y="3084849"/>
              <a:ext cx="315856" cy="16596"/>
            </a:xfrm>
            <a:custGeom>
              <a:avLst/>
              <a:gdLst/>
              <a:ahLst/>
              <a:cxnLst/>
              <a:rect l="0" t="0" r="0" b="0"/>
              <a:pathLst>
                <a:path w="315856" h="16596">
                  <a:moveTo>
                    <a:pt x="315855" y="10529"/>
                  </a:moveTo>
                  <a:lnTo>
                    <a:pt x="283404" y="16595"/>
                  </a:lnTo>
                  <a:lnTo>
                    <a:pt x="225924" y="11559"/>
                  </a:lnTo>
                  <a:lnTo>
                    <a:pt x="164296" y="10732"/>
                  </a:lnTo>
                  <a:lnTo>
                    <a:pt x="105850" y="10569"/>
                  </a:lnTo>
                  <a:lnTo>
                    <a:pt x="49245" y="10537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Freeform 161"/>
            <p:cNvSpPr/>
            <p:nvPr/>
          </p:nvSpPr>
          <p:spPr>
            <a:xfrm>
              <a:off x="8005510" y="3137492"/>
              <a:ext cx="146191" cy="273306"/>
            </a:xfrm>
            <a:custGeom>
              <a:avLst/>
              <a:gdLst/>
              <a:ahLst/>
              <a:cxnLst/>
              <a:rect l="0" t="0" r="0" b="0"/>
              <a:pathLst>
                <a:path w="146191" h="273306">
                  <a:moveTo>
                    <a:pt x="111961" y="0"/>
                  </a:moveTo>
                  <a:lnTo>
                    <a:pt x="73588" y="29308"/>
                  </a:lnTo>
                  <a:lnTo>
                    <a:pt x="46496" y="64801"/>
                  </a:lnTo>
                  <a:lnTo>
                    <a:pt x="13894" y="127655"/>
                  </a:lnTo>
                  <a:lnTo>
                    <a:pt x="0" y="179937"/>
                  </a:lnTo>
                  <a:lnTo>
                    <a:pt x="409" y="221380"/>
                  </a:lnTo>
                  <a:lnTo>
                    <a:pt x="6230" y="246960"/>
                  </a:lnTo>
                  <a:lnTo>
                    <a:pt x="16617" y="266128"/>
                  </a:lnTo>
                  <a:lnTo>
                    <a:pt x="23832" y="271005"/>
                  </a:lnTo>
                  <a:lnTo>
                    <a:pt x="41208" y="273305"/>
                  </a:lnTo>
                  <a:lnTo>
                    <a:pt x="70721" y="268022"/>
                  </a:lnTo>
                  <a:lnTo>
                    <a:pt x="124030" y="234326"/>
                  </a:lnTo>
                  <a:lnTo>
                    <a:pt x="137992" y="217619"/>
                  </a:lnTo>
                  <a:lnTo>
                    <a:pt x="143353" y="208250"/>
                  </a:lnTo>
                  <a:lnTo>
                    <a:pt x="146190" y="188482"/>
                  </a:lnTo>
                  <a:lnTo>
                    <a:pt x="145309" y="178297"/>
                  </a:lnTo>
                  <a:lnTo>
                    <a:pt x="141212" y="170337"/>
                  </a:lnTo>
                  <a:lnTo>
                    <a:pt x="127302" y="158373"/>
                  </a:lnTo>
                  <a:lnTo>
                    <a:pt x="118679" y="157055"/>
                  </a:lnTo>
                  <a:lnTo>
                    <a:pt x="57926" y="175916"/>
                  </a:lnTo>
                  <a:lnTo>
                    <a:pt x="48790" y="1789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1" name="Group 170"/>
          <p:cNvGrpSpPr/>
          <p:nvPr/>
        </p:nvGrpSpPr>
        <p:grpSpPr>
          <a:xfrm>
            <a:off x="6875109" y="3695502"/>
            <a:ext cx="1505576" cy="800035"/>
            <a:chOff x="6875109" y="3695502"/>
            <a:chExt cx="1505576" cy="800035"/>
          </a:xfrm>
        </p:grpSpPr>
        <p:sp>
          <p:nvSpPr>
            <p:cNvPr id="164" name="Freeform 163"/>
            <p:cNvSpPr/>
            <p:nvPr/>
          </p:nvSpPr>
          <p:spPr>
            <a:xfrm>
              <a:off x="7148849" y="4200870"/>
              <a:ext cx="136872" cy="21058"/>
            </a:xfrm>
            <a:custGeom>
              <a:avLst/>
              <a:gdLst/>
              <a:ahLst/>
              <a:cxnLst/>
              <a:rect l="0" t="0" r="0" b="0"/>
              <a:pathLst>
                <a:path w="136872" h="21058">
                  <a:moveTo>
                    <a:pt x="136871" y="21057"/>
                  </a:moveTo>
                  <a:lnTo>
                    <a:pt x="78254" y="11992"/>
                  </a:lnTo>
                  <a:lnTo>
                    <a:pt x="19563" y="238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5" name="Freeform 164"/>
            <p:cNvSpPr/>
            <p:nvPr/>
          </p:nvSpPr>
          <p:spPr>
            <a:xfrm>
              <a:off x="7469897" y="3972088"/>
              <a:ext cx="279078" cy="436367"/>
            </a:xfrm>
            <a:custGeom>
              <a:avLst/>
              <a:gdLst/>
              <a:ahLst/>
              <a:cxnLst/>
              <a:rect l="0" t="0" r="0" b="0"/>
              <a:pathLst>
                <a:path w="279078" h="436367">
                  <a:moveTo>
                    <a:pt x="5336" y="70855"/>
                  </a:moveTo>
                  <a:lnTo>
                    <a:pt x="10925" y="48498"/>
                  </a:lnTo>
                  <a:lnTo>
                    <a:pt x="23027" y="31283"/>
                  </a:lnTo>
                  <a:lnTo>
                    <a:pt x="40105" y="17002"/>
                  </a:lnTo>
                  <a:lnTo>
                    <a:pt x="59393" y="6756"/>
                  </a:lnTo>
                  <a:lnTo>
                    <a:pt x="101162" y="0"/>
                  </a:lnTo>
                  <a:lnTo>
                    <a:pt x="113674" y="2561"/>
                  </a:lnTo>
                  <a:lnTo>
                    <a:pt x="133814" y="14765"/>
                  </a:lnTo>
                  <a:lnTo>
                    <a:pt x="165809" y="45131"/>
                  </a:lnTo>
                  <a:lnTo>
                    <a:pt x="196152" y="101595"/>
                  </a:lnTo>
                  <a:lnTo>
                    <a:pt x="203555" y="152793"/>
                  </a:lnTo>
                  <a:lnTo>
                    <a:pt x="201898" y="211085"/>
                  </a:lnTo>
                  <a:lnTo>
                    <a:pt x="190652" y="272990"/>
                  </a:lnTo>
                  <a:lnTo>
                    <a:pt x="168760" y="327938"/>
                  </a:lnTo>
                  <a:lnTo>
                    <a:pt x="134987" y="382581"/>
                  </a:lnTo>
                  <a:lnTo>
                    <a:pt x="108482" y="411483"/>
                  </a:lnTo>
                  <a:lnTo>
                    <a:pt x="78401" y="429275"/>
                  </a:lnTo>
                  <a:lnTo>
                    <a:pt x="41673" y="436366"/>
                  </a:lnTo>
                  <a:lnTo>
                    <a:pt x="21096" y="431786"/>
                  </a:lnTo>
                  <a:lnTo>
                    <a:pt x="12333" y="427289"/>
                  </a:lnTo>
                  <a:lnTo>
                    <a:pt x="6491" y="419612"/>
                  </a:lnTo>
                  <a:lnTo>
                    <a:pt x="0" y="398603"/>
                  </a:lnTo>
                  <a:lnTo>
                    <a:pt x="1935" y="360468"/>
                  </a:lnTo>
                  <a:lnTo>
                    <a:pt x="15507" y="325122"/>
                  </a:lnTo>
                  <a:lnTo>
                    <a:pt x="30913" y="309425"/>
                  </a:lnTo>
                  <a:lnTo>
                    <a:pt x="69400" y="289815"/>
                  </a:lnTo>
                  <a:lnTo>
                    <a:pt x="89960" y="288273"/>
                  </a:lnTo>
                  <a:lnTo>
                    <a:pt x="149494" y="301044"/>
                  </a:lnTo>
                  <a:lnTo>
                    <a:pt x="210540" y="325703"/>
                  </a:lnTo>
                  <a:lnTo>
                    <a:pt x="261603" y="341299"/>
                  </a:lnTo>
                  <a:lnTo>
                    <a:pt x="279077" y="34459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6" name="Freeform 165"/>
            <p:cNvSpPr/>
            <p:nvPr/>
          </p:nvSpPr>
          <p:spPr>
            <a:xfrm>
              <a:off x="8069768" y="3695502"/>
              <a:ext cx="5590" cy="189514"/>
            </a:xfrm>
            <a:custGeom>
              <a:avLst/>
              <a:gdLst/>
              <a:ahLst/>
              <a:cxnLst/>
              <a:rect l="0" t="0" r="0" b="0"/>
              <a:pathLst>
                <a:path w="5590" h="189514">
                  <a:moveTo>
                    <a:pt x="5589" y="0"/>
                  </a:moveTo>
                  <a:lnTo>
                    <a:pt x="0" y="16768"/>
                  </a:lnTo>
                  <a:lnTo>
                    <a:pt x="375" y="34359"/>
                  </a:lnTo>
                  <a:lnTo>
                    <a:pt x="4560" y="85426"/>
                  </a:lnTo>
                  <a:lnTo>
                    <a:pt x="5386" y="148329"/>
                  </a:lnTo>
                  <a:lnTo>
                    <a:pt x="5589" y="1895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7" name="Freeform 166"/>
            <p:cNvSpPr/>
            <p:nvPr/>
          </p:nvSpPr>
          <p:spPr>
            <a:xfrm>
              <a:off x="7943477" y="3758673"/>
              <a:ext cx="131881" cy="96683"/>
            </a:xfrm>
            <a:custGeom>
              <a:avLst/>
              <a:gdLst/>
              <a:ahLst/>
              <a:cxnLst/>
              <a:rect l="0" t="0" r="0" b="0"/>
              <a:pathLst>
                <a:path w="131881" h="96683">
                  <a:moveTo>
                    <a:pt x="131880" y="42114"/>
                  </a:moveTo>
                  <a:lnTo>
                    <a:pt x="107834" y="51689"/>
                  </a:lnTo>
                  <a:lnTo>
                    <a:pt x="46759" y="86779"/>
                  </a:lnTo>
                  <a:lnTo>
                    <a:pt x="36528" y="92948"/>
                  </a:lnTo>
                  <a:lnTo>
                    <a:pt x="15802" y="96682"/>
                  </a:lnTo>
                  <a:lnTo>
                    <a:pt x="5361" y="96040"/>
                  </a:lnTo>
                  <a:lnTo>
                    <a:pt x="741" y="92103"/>
                  </a:lnTo>
                  <a:lnTo>
                    <a:pt x="0" y="85969"/>
                  </a:lnTo>
                  <a:lnTo>
                    <a:pt x="16505" y="25601"/>
                  </a:lnTo>
                  <a:lnTo>
                    <a:pt x="26596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8" name="Freeform 167"/>
            <p:cNvSpPr/>
            <p:nvPr/>
          </p:nvSpPr>
          <p:spPr>
            <a:xfrm>
              <a:off x="7917430" y="3958715"/>
              <a:ext cx="273742" cy="10529"/>
            </a:xfrm>
            <a:custGeom>
              <a:avLst/>
              <a:gdLst/>
              <a:ahLst/>
              <a:cxnLst/>
              <a:rect l="0" t="0" r="0" b="0"/>
              <a:pathLst>
                <a:path w="273742" h="10529">
                  <a:moveTo>
                    <a:pt x="273741" y="0"/>
                  </a:moveTo>
                  <a:lnTo>
                    <a:pt x="215123" y="0"/>
                  </a:lnTo>
                  <a:lnTo>
                    <a:pt x="152544" y="7235"/>
                  </a:lnTo>
                  <a:lnTo>
                    <a:pt x="102390" y="9552"/>
                  </a:lnTo>
                  <a:lnTo>
                    <a:pt x="42929" y="10336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9" name="Freeform 168"/>
            <p:cNvSpPr/>
            <p:nvPr/>
          </p:nvSpPr>
          <p:spPr>
            <a:xfrm>
              <a:off x="7898940" y="4053471"/>
              <a:ext cx="135270" cy="305749"/>
            </a:xfrm>
            <a:custGeom>
              <a:avLst/>
              <a:gdLst/>
              <a:ahLst/>
              <a:cxnLst/>
              <a:rect l="0" t="0" r="0" b="0"/>
              <a:pathLst>
                <a:path w="135270" h="305749">
                  <a:moveTo>
                    <a:pt x="123775" y="0"/>
                  </a:moveTo>
                  <a:lnTo>
                    <a:pt x="81113" y="58779"/>
                  </a:lnTo>
                  <a:lnTo>
                    <a:pt x="47664" y="115235"/>
                  </a:lnTo>
                  <a:lnTo>
                    <a:pt x="20526" y="173969"/>
                  </a:lnTo>
                  <a:lnTo>
                    <a:pt x="3207" y="221278"/>
                  </a:lnTo>
                  <a:lnTo>
                    <a:pt x="0" y="247304"/>
                  </a:lnTo>
                  <a:lnTo>
                    <a:pt x="4813" y="271350"/>
                  </a:lnTo>
                  <a:lnTo>
                    <a:pt x="9372" y="282676"/>
                  </a:lnTo>
                  <a:lnTo>
                    <a:pt x="23796" y="298379"/>
                  </a:lnTo>
                  <a:lnTo>
                    <a:pt x="32556" y="304204"/>
                  </a:lnTo>
                  <a:lnTo>
                    <a:pt x="40735" y="305748"/>
                  </a:lnTo>
                  <a:lnTo>
                    <a:pt x="48528" y="304438"/>
                  </a:lnTo>
                  <a:lnTo>
                    <a:pt x="83435" y="285524"/>
                  </a:lnTo>
                  <a:lnTo>
                    <a:pt x="123085" y="232601"/>
                  </a:lnTo>
                  <a:lnTo>
                    <a:pt x="130334" y="221748"/>
                  </a:lnTo>
                  <a:lnTo>
                    <a:pt x="135269" y="197211"/>
                  </a:lnTo>
                  <a:lnTo>
                    <a:pt x="134947" y="184116"/>
                  </a:lnTo>
                  <a:lnTo>
                    <a:pt x="128883" y="176557"/>
                  </a:lnTo>
                  <a:lnTo>
                    <a:pt x="118992" y="172687"/>
                  </a:lnTo>
                  <a:lnTo>
                    <a:pt x="93572" y="172676"/>
                  </a:lnTo>
                  <a:lnTo>
                    <a:pt x="48485" y="188614"/>
                  </a:lnTo>
                  <a:lnTo>
                    <a:pt x="29018" y="2000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0" name="Freeform 169"/>
            <p:cNvSpPr/>
            <p:nvPr/>
          </p:nvSpPr>
          <p:spPr>
            <a:xfrm>
              <a:off x="6875109" y="4474611"/>
              <a:ext cx="1505576" cy="20926"/>
            </a:xfrm>
            <a:custGeom>
              <a:avLst/>
              <a:gdLst/>
              <a:ahLst/>
              <a:cxnLst/>
              <a:rect l="0" t="0" r="0" b="0"/>
              <a:pathLst>
                <a:path w="1505576" h="20926">
                  <a:moveTo>
                    <a:pt x="1505575" y="0"/>
                  </a:moveTo>
                  <a:lnTo>
                    <a:pt x="1448311" y="8333"/>
                  </a:lnTo>
                  <a:lnTo>
                    <a:pt x="1398920" y="9878"/>
                  </a:lnTo>
                  <a:lnTo>
                    <a:pt x="1344122" y="13456"/>
                  </a:lnTo>
                  <a:lnTo>
                    <a:pt x="1283432" y="18805"/>
                  </a:lnTo>
                  <a:lnTo>
                    <a:pt x="1227235" y="20390"/>
                  </a:lnTo>
                  <a:lnTo>
                    <a:pt x="1166324" y="20925"/>
                  </a:lnTo>
                  <a:lnTo>
                    <a:pt x="1110403" y="19861"/>
                  </a:lnTo>
                  <a:lnTo>
                    <a:pt x="1058109" y="12719"/>
                  </a:lnTo>
                  <a:lnTo>
                    <a:pt x="997736" y="10961"/>
                  </a:lnTo>
                  <a:lnTo>
                    <a:pt x="940751" y="9444"/>
                  </a:lnTo>
                  <a:lnTo>
                    <a:pt x="884434" y="2212"/>
                  </a:lnTo>
                  <a:lnTo>
                    <a:pt x="828250" y="437"/>
                  </a:lnTo>
                  <a:lnTo>
                    <a:pt x="764855" y="86"/>
                  </a:lnTo>
                  <a:lnTo>
                    <a:pt x="702940" y="17"/>
                  </a:lnTo>
                  <a:lnTo>
                    <a:pt x="640321" y="4"/>
                  </a:lnTo>
                  <a:lnTo>
                    <a:pt x="582891" y="1"/>
                  </a:lnTo>
                  <a:lnTo>
                    <a:pt x="523368" y="0"/>
                  </a:lnTo>
                  <a:lnTo>
                    <a:pt x="461220" y="0"/>
                  </a:lnTo>
                  <a:lnTo>
                    <a:pt x="403883" y="0"/>
                  </a:lnTo>
                  <a:lnTo>
                    <a:pt x="347498" y="0"/>
                  </a:lnTo>
                  <a:lnTo>
                    <a:pt x="291300" y="5589"/>
                  </a:lnTo>
                  <a:lnTo>
                    <a:pt x="235138" y="9553"/>
                  </a:lnTo>
                  <a:lnTo>
                    <a:pt x="178985" y="10336"/>
                  </a:lnTo>
                  <a:lnTo>
                    <a:pt x="122832" y="10491"/>
                  </a:lnTo>
                  <a:lnTo>
                    <a:pt x="65510" y="10521"/>
                  </a:lnTo>
                  <a:lnTo>
                    <a:pt x="14673" y="10527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8" name="Group 177"/>
          <p:cNvGrpSpPr/>
          <p:nvPr/>
        </p:nvGrpSpPr>
        <p:grpSpPr>
          <a:xfrm>
            <a:off x="7314924" y="4596968"/>
            <a:ext cx="1076289" cy="722934"/>
            <a:chOff x="7314924" y="4596968"/>
            <a:chExt cx="1076289" cy="722934"/>
          </a:xfrm>
        </p:grpSpPr>
        <p:sp>
          <p:nvSpPr>
            <p:cNvPr id="172" name="Freeform 171"/>
            <p:cNvSpPr/>
            <p:nvPr/>
          </p:nvSpPr>
          <p:spPr>
            <a:xfrm>
              <a:off x="7822673" y="4596968"/>
              <a:ext cx="218355" cy="274100"/>
            </a:xfrm>
            <a:custGeom>
              <a:avLst/>
              <a:gdLst/>
              <a:ahLst/>
              <a:cxnLst/>
              <a:rect l="0" t="0" r="0" b="0"/>
              <a:pathLst>
                <a:path w="218355" h="274100">
                  <a:moveTo>
                    <a:pt x="0" y="46099"/>
                  </a:moveTo>
                  <a:lnTo>
                    <a:pt x="5590" y="29332"/>
                  </a:lnTo>
                  <a:lnTo>
                    <a:pt x="17692" y="17980"/>
                  </a:lnTo>
                  <a:lnTo>
                    <a:pt x="54057" y="1160"/>
                  </a:lnTo>
                  <a:lnTo>
                    <a:pt x="77448" y="0"/>
                  </a:lnTo>
                  <a:lnTo>
                    <a:pt x="125003" y="8787"/>
                  </a:lnTo>
                  <a:lnTo>
                    <a:pt x="151942" y="23995"/>
                  </a:lnTo>
                  <a:lnTo>
                    <a:pt x="157446" y="32533"/>
                  </a:lnTo>
                  <a:lnTo>
                    <a:pt x="163563" y="54498"/>
                  </a:lnTo>
                  <a:lnTo>
                    <a:pt x="162855" y="64566"/>
                  </a:lnTo>
                  <a:lnTo>
                    <a:pt x="155829" y="81993"/>
                  </a:lnTo>
                  <a:lnTo>
                    <a:pt x="138718" y="104957"/>
                  </a:lnTo>
                  <a:lnTo>
                    <a:pt x="113242" y="126580"/>
                  </a:lnTo>
                  <a:lnTo>
                    <a:pt x="103571" y="130169"/>
                  </a:lnTo>
                  <a:lnTo>
                    <a:pt x="83466" y="131037"/>
                  </a:lnTo>
                  <a:lnTo>
                    <a:pt x="81380" y="130800"/>
                  </a:lnTo>
                  <a:lnTo>
                    <a:pt x="99632" y="131637"/>
                  </a:lnTo>
                  <a:lnTo>
                    <a:pt x="148042" y="145000"/>
                  </a:lnTo>
                  <a:lnTo>
                    <a:pt x="173586" y="160671"/>
                  </a:lnTo>
                  <a:lnTo>
                    <a:pt x="195973" y="180132"/>
                  </a:lnTo>
                  <a:lnTo>
                    <a:pt x="211835" y="206305"/>
                  </a:lnTo>
                  <a:lnTo>
                    <a:pt x="218354" y="241876"/>
                  </a:lnTo>
                  <a:lnTo>
                    <a:pt x="215760" y="251486"/>
                  </a:lnTo>
                  <a:lnTo>
                    <a:pt x="210521" y="259063"/>
                  </a:lnTo>
                  <a:lnTo>
                    <a:pt x="203519" y="265284"/>
                  </a:lnTo>
                  <a:lnTo>
                    <a:pt x="183260" y="272196"/>
                  </a:lnTo>
                  <a:lnTo>
                    <a:pt x="158658" y="274099"/>
                  </a:lnTo>
                  <a:lnTo>
                    <a:pt x="96470" y="262748"/>
                  </a:lnTo>
                  <a:lnTo>
                    <a:pt x="73700" y="2566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3" name="Freeform 172"/>
            <p:cNvSpPr/>
            <p:nvPr/>
          </p:nvSpPr>
          <p:spPr>
            <a:xfrm>
              <a:off x="7770031" y="4916808"/>
              <a:ext cx="336913" cy="21058"/>
            </a:xfrm>
            <a:custGeom>
              <a:avLst/>
              <a:gdLst/>
              <a:ahLst/>
              <a:cxnLst/>
              <a:rect l="0" t="0" r="0" b="0"/>
              <a:pathLst>
                <a:path w="336913" h="21058">
                  <a:moveTo>
                    <a:pt x="336912" y="21057"/>
                  </a:moveTo>
                  <a:lnTo>
                    <a:pt x="278295" y="21057"/>
                  </a:lnTo>
                  <a:lnTo>
                    <a:pt x="225291" y="19887"/>
                  </a:lnTo>
                  <a:lnTo>
                    <a:pt x="163419" y="11992"/>
                  </a:lnTo>
                  <a:lnTo>
                    <a:pt x="106008" y="15935"/>
                  </a:lnTo>
                  <a:lnTo>
                    <a:pt x="45502" y="1007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4" name="Freeform 173"/>
            <p:cNvSpPr/>
            <p:nvPr/>
          </p:nvSpPr>
          <p:spPr>
            <a:xfrm>
              <a:off x="7835766" y="5022093"/>
              <a:ext cx="166794" cy="277369"/>
            </a:xfrm>
            <a:custGeom>
              <a:avLst/>
              <a:gdLst/>
              <a:ahLst/>
              <a:cxnLst/>
              <a:rect l="0" t="0" r="0" b="0"/>
              <a:pathLst>
                <a:path w="166794" h="277369">
                  <a:moveTo>
                    <a:pt x="102721" y="0"/>
                  </a:moveTo>
                  <a:lnTo>
                    <a:pt x="60059" y="54114"/>
                  </a:lnTo>
                  <a:lnTo>
                    <a:pt x="26778" y="115942"/>
                  </a:lnTo>
                  <a:lnTo>
                    <a:pt x="6091" y="157953"/>
                  </a:lnTo>
                  <a:lnTo>
                    <a:pt x="0" y="200699"/>
                  </a:lnTo>
                  <a:lnTo>
                    <a:pt x="3785" y="239231"/>
                  </a:lnTo>
                  <a:lnTo>
                    <a:pt x="8687" y="248394"/>
                  </a:lnTo>
                  <a:lnTo>
                    <a:pt x="23493" y="261696"/>
                  </a:lnTo>
                  <a:lnTo>
                    <a:pt x="51560" y="275761"/>
                  </a:lnTo>
                  <a:lnTo>
                    <a:pt x="71794" y="277368"/>
                  </a:lnTo>
                  <a:lnTo>
                    <a:pt x="92485" y="273014"/>
                  </a:lnTo>
                  <a:lnTo>
                    <a:pt x="122695" y="257408"/>
                  </a:lnTo>
                  <a:lnTo>
                    <a:pt x="146983" y="236796"/>
                  </a:lnTo>
                  <a:lnTo>
                    <a:pt x="161778" y="218716"/>
                  </a:lnTo>
                  <a:lnTo>
                    <a:pt x="166793" y="195863"/>
                  </a:lnTo>
                  <a:lnTo>
                    <a:pt x="166492" y="183218"/>
                  </a:lnTo>
                  <a:lnTo>
                    <a:pt x="162782" y="173618"/>
                  </a:lnTo>
                  <a:lnTo>
                    <a:pt x="149302" y="159832"/>
                  </a:lnTo>
                  <a:lnTo>
                    <a:pt x="140794" y="156857"/>
                  </a:lnTo>
                  <a:lnTo>
                    <a:pt x="121982" y="156672"/>
                  </a:lnTo>
                  <a:lnTo>
                    <a:pt x="105042" y="163609"/>
                  </a:lnTo>
                  <a:lnTo>
                    <a:pt x="85471" y="174428"/>
                  </a:lnTo>
                  <a:lnTo>
                    <a:pt x="71135" y="1789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5" name="Freeform 174"/>
            <p:cNvSpPr/>
            <p:nvPr/>
          </p:nvSpPr>
          <p:spPr>
            <a:xfrm>
              <a:off x="7314924" y="4774022"/>
              <a:ext cx="307709" cy="545880"/>
            </a:xfrm>
            <a:custGeom>
              <a:avLst/>
              <a:gdLst/>
              <a:ahLst/>
              <a:cxnLst/>
              <a:rect l="0" t="0" r="0" b="0"/>
              <a:pathLst>
                <a:path w="307709" h="545880">
                  <a:moveTo>
                    <a:pt x="33967" y="79615"/>
                  </a:moveTo>
                  <a:lnTo>
                    <a:pt x="48621" y="35653"/>
                  </a:lnTo>
                  <a:lnTo>
                    <a:pt x="61537" y="18742"/>
                  </a:lnTo>
                  <a:lnTo>
                    <a:pt x="69895" y="10957"/>
                  </a:lnTo>
                  <a:lnTo>
                    <a:pt x="91659" y="2307"/>
                  </a:lnTo>
                  <a:lnTo>
                    <a:pt x="104014" y="0"/>
                  </a:lnTo>
                  <a:lnTo>
                    <a:pt x="123980" y="3677"/>
                  </a:lnTo>
                  <a:lnTo>
                    <a:pt x="140654" y="14279"/>
                  </a:lnTo>
                  <a:lnTo>
                    <a:pt x="162024" y="39979"/>
                  </a:lnTo>
                  <a:lnTo>
                    <a:pt x="187919" y="100890"/>
                  </a:lnTo>
                  <a:lnTo>
                    <a:pt x="197605" y="134662"/>
                  </a:lnTo>
                  <a:lnTo>
                    <a:pt x="201471" y="194170"/>
                  </a:lnTo>
                  <a:lnTo>
                    <a:pt x="202234" y="251332"/>
                  </a:lnTo>
                  <a:lnTo>
                    <a:pt x="195150" y="307683"/>
                  </a:lnTo>
                  <a:lnTo>
                    <a:pt x="186298" y="363875"/>
                  </a:lnTo>
                  <a:lnTo>
                    <a:pt x="162713" y="420034"/>
                  </a:lnTo>
                  <a:lnTo>
                    <a:pt x="135524" y="475018"/>
                  </a:lnTo>
                  <a:lnTo>
                    <a:pt x="100619" y="526135"/>
                  </a:lnTo>
                  <a:lnTo>
                    <a:pt x="73993" y="543500"/>
                  </a:lnTo>
                  <a:lnTo>
                    <a:pt x="50976" y="545879"/>
                  </a:lnTo>
                  <a:lnTo>
                    <a:pt x="38287" y="544875"/>
                  </a:lnTo>
                  <a:lnTo>
                    <a:pt x="28658" y="540697"/>
                  </a:lnTo>
                  <a:lnTo>
                    <a:pt x="14841" y="526696"/>
                  </a:lnTo>
                  <a:lnTo>
                    <a:pt x="483" y="493493"/>
                  </a:lnTo>
                  <a:lnTo>
                    <a:pt x="0" y="454020"/>
                  </a:lnTo>
                  <a:lnTo>
                    <a:pt x="11486" y="401099"/>
                  </a:lnTo>
                  <a:lnTo>
                    <a:pt x="41723" y="352480"/>
                  </a:lnTo>
                  <a:lnTo>
                    <a:pt x="67850" y="327100"/>
                  </a:lnTo>
                  <a:lnTo>
                    <a:pt x="90751" y="318290"/>
                  </a:lnTo>
                  <a:lnTo>
                    <a:pt x="103408" y="315940"/>
                  </a:lnTo>
                  <a:lnTo>
                    <a:pt x="126831" y="319569"/>
                  </a:lnTo>
                  <a:lnTo>
                    <a:pt x="148939" y="330151"/>
                  </a:lnTo>
                  <a:lnTo>
                    <a:pt x="211708" y="378441"/>
                  </a:lnTo>
                  <a:lnTo>
                    <a:pt x="259327" y="435598"/>
                  </a:lnTo>
                  <a:lnTo>
                    <a:pt x="285574" y="451293"/>
                  </a:lnTo>
                  <a:lnTo>
                    <a:pt x="307708" y="4586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6" name="Freeform 175"/>
            <p:cNvSpPr/>
            <p:nvPr/>
          </p:nvSpPr>
          <p:spPr>
            <a:xfrm>
              <a:off x="8254342" y="4864165"/>
              <a:ext cx="126343" cy="10530"/>
            </a:xfrm>
            <a:custGeom>
              <a:avLst/>
              <a:gdLst/>
              <a:ahLst/>
              <a:cxnLst/>
              <a:rect l="0" t="0" r="0" b="0"/>
              <a:pathLst>
                <a:path w="126343" h="10530">
                  <a:moveTo>
                    <a:pt x="126342" y="0"/>
                  </a:moveTo>
                  <a:lnTo>
                    <a:pt x="67725" y="5590"/>
                  </a:lnTo>
                  <a:lnTo>
                    <a:pt x="12154" y="9878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7" name="Freeform 176"/>
            <p:cNvSpPr/>
            <p:nvPr/>
          </p:nvSpPr>
          <p:spPr>
            <a:xfrm>
              <a:off x="8275399" y="4990507"/>
              <a:ext cx="115814" cy="1"/>
            </a:xfrm>
            <a:custGeom>
              <a:avLst/>
              <a:gdLst/>
              <a:ahLst/>
              <a:cxnLst/>
              <a:rect l="0" t="0" r="0" b="0"/>
              <a:pathLst>
                <a:path w="115814" h="1">
                  <a:moveTo>
                    <a:pt x="115813" y="0"/>
                  </a:moveTo>
                  <a:lnTo>
                    <a:pt x="57197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93" name="Group 192"/>
          <p:cNvGrpSpPr/>
          <p:nvPr/>
        </p:nvGrpSpPr>
        <p:grpSpPr>
          <a:xfrm>
            <a:off x="4281417" y="5250832"/>
            <a:ext cx="2656864" cy="687241"/>
            <a:chOff x="4281417" y="5250832"/>
            <a:chExt cx="2656864" cy="687241"/>
          </a:xfrm>
        </p:grpSpPr>
        <p:sp>
          <p:nvSpPr>
            <p:cNvPr id="179" name="Freeform 178"/>
            <p:cNvSpPr/>
            <p:nvPr/>
          </p:nvSpPr>
          <p:spPr>
            <a:xfrm>
              <a:off x="4281417" y="5295834"/>
              <a:ext cx="316651" cy="448377"/>
            </a:xfrm>
            <a:custGeom>
              <a:avLst/>
              <a:gdLst/>
              <a:ahLst/>
              <a:cxnLst/>
              <a:rect l="0" t="0" r="0" b="0"/>
              <a:pathLst>
                <a:path w="316651" h="448377">
                  <a:moveTo>
                    <a:pt x="203723" y="0"/>
                  </a:moveTo>
                  <a:lnTo>
                    <a:pt x="149578" y="0"/>
                  </a:lnTo>
                  <a:lnTo>
                    <a:pt x="94631" y="0"/>
                  </a:lnTo>
                  <a:lnTo>
                    <a:pt x="39887" y="8405"/>
                  </a:lnTo>
                  <a:lnTo>
                    <a:pt x="16263" y="14654"/>
                  </a:lnTo>
                  <a:lnTo>
                    <a:pt x="8560" y="21468"/>
                  </a:lnTo>
                  <a:lnTo>
                    <a:pt x="0" y="41516"/>
                  </a:lnTo>
                  <a:lnTo>
                    <a:pt x="771" y="84701"/>
                  </a:lnTo>
                  <a:lnTo>
                    <a:pt x="11512" y="142120"/>
                  </a:lnTo>
                  <a:lnTo>
                    <a:pt x="28355" y="199346"/>
                  </a:lnTo>
                  <a:lnTo>
                    <a:pt x="34168" y="204257"/>
                  </a:lnTo>
                  <a:lnTo>
                    <a:pt x="41553" y="205192"/>
                  </a:lnTo>
                  <a:lnTo>
                    <a:pt x="59118" y="199991"/>
                  </a:lnTo>
                  <a:lnTo>
                    <a:pt x="89907" y="186248"/>
                  </a:lnTo>
                  <a:lnTo>
                    <a:pt x="129315" y="182307"/>
                  </a:lnTo>
                  <a:lnTo>
                    <a:pt x="188202" y="190862"/>
                  </a:lnTo>
                  <a:lnTo>
                    <a:pt x="223300" y="203561"/>
                  </a:lnTo>
                  <a:lnTo>
                    <a:pt x="266601" y="234402"/>
                  </a:lnTo>
                  <a:lnTo>
                    <a:pt x="299375" y="267053"/>
                  </a:lnTo>
                  <a:lnTo>
                    <a:pt x="309795" y="285976"/>
                  </a:lnTo>
                  <a:lnTo>
                    <a:pt x="316650" y="327539"/>
                  </a:lnTo>
                  <a:lnTo>
                    <a:pt x="313092" y="365720"/>
                  </a:lnTo>
                  <a:lnTo>
                    <a:pt x="299039" y="399260"/>
                  </a:lnTo>
                  <a:lnTo>
                    <a:pt x="280058" y="425835"/>
                  </a:lnTo>
                  <a:lnTo>
                    <a:pt x="257147" y="438045"/>
                  </a:lnTo>
                  <a:lnTo>
                    <a:pt x="214483" y="448376"/>
                  </a:lnTo>
                  <a:lnTo>
                    <a:pt x="175326" y="448317"/>
                  </a:lnTo>
                  <a:lnTo>
                    <a:pt x="152497" y="442577"/>
                  </a:lnTo>
                  <a:lnTo>
                    <a:pt x="112365" y="419829"/>
                  </a:lnTo>
                  <a:lnTo>
                    <a:pt x="56324" y="37902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0" name="Freeform 179"/>
            <p:cNvSpPr/>
            <p:nvPr/>
          </p:nvSpPr>
          <p:spPr>
            <a:xfrm>
              <a:off x="4748352" y="5664331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1" name="Freeform 180"/>
            <p:cNvSpPr/>
            <p:nvPr/>
          </p:nvSpPr>
          <p:spPr>
            <a:xfrm>
              <a:off x="4978701" y="5250832"/>
              <a:ext cx="367643" cy="454276"/>
            </a:xfrm>
            <a:custGeom>
              <a:avLst/>
              <a:gdLst/>
              <a:ahLst/>
              <a:cxnLst/>
              <a:rect l="0" t="0" r="0" b="0"/>
              <a:pathLst>
                <a:path w="367643" h="454276">
                  <a:moveTo>
                    <a:pt x="285547" y="87116"/>
                  </a:moveTo>
                  <a:lnTo>
                    <a:pt x="256239" y="48742"/>
                  </a:lnTo>
                  <a:lnTo>
                    <a:pt x="224871" y="27523"/>
                  </a:lnTo>
                  <a:lnTo>
                    <a:pt x="171180" y="7797"/>
                  </a:lnTo>
                  <a:lnTo>
                    <a:pt x="139181" y="0"/>
                  </a:lnTo>
                  <a:lnTo>
                    <a:pt x="108581" y="1995"/>
                  </a:lnTo>
                  <a:lnTo>
                    <a:pt x="50810" y="22339"/>
                  </a:lnTo>
                  <a:lnTo>
                    <a:pt x="19593" y="47646"/>
                  </a:lnTo>
                  <a:lnTo>
                    <a:pt x="1115" y="82960"/>
                  </a:lnTo>
                  <a:lnTo>
                    <a:pt x="0" y="94874"/>
                  </a:lnTo>
                  <a:lnTo>
                    <a:pt x="4999" y="117470"/>
                  </a:lnTo>
                  <a:lnTo>
                    <a:pt x="20968" y="144333"/>
                  </a:lnTo>
                  <a:lnTo>
                    <a:pt x="36935" y="156610"/>
                  </a:lnTo>
                  <a:lnTo>
                    <a:pt x="81371" y="174022"/>
                  </a:lnTo>
                  <a:lnTo>
                    <a:pt x="135208" y="180322"/>
                  </a:lnTo>
                  <a:lnTo>
                    <a:pt x="190904" y="184685"/>
                  </a:lnTo>
                  <a:lnTo>
                    <a:pt x="246965" y="202055"/>
                  </a:lnTo>
                  <a:lnTo>
                    <a:pt x="302563" y="234862"/>
                  </a:lnTo>
                  <a:lnTo>
                    <a:pt x="339471" y="268249"/>
                  </a:lnTo>
                  <a:lnTo>
                    <a:pt x="358977" y="303911"/>
                  </a:lnTo>
                  <a:lnTo>
                    <a:pt x="367642" y="357884"/>
                  </a:lnTo>
                  <a:lnTo>
                    <a:pt x="366804" y="397280"/>
                  </a:lnTo>
                  <a:lnTo>
                    <a:pt x="358316" y="416430"/>
                  </a:lnTo>
                  <a:lnTo>
                    <a:pt x="334795" y="440364"/>
                  </a:lnTo>
                  <a:lnTo>
                    <a:pt x="312504" y="448836"/>
                  </a:lnTo>
                  <a:lnTo>
                    <a:pt x="260067" y="454275"/>
                  </a:lnTo>
                  <a:lnTo>
                    <a:pt x="224186" y="449628"/>
                  </a:lnTo>
                  <a:lnTo>
                    <a:pt x="171044" y="430341"/>
                  </a:lnTo>
                  <a:lnTo>
                    <a:pt x="121033" y="417173"/>
                  </a:lnTo>
                  <a:lnTo>
                    <a:pt x="106563" y="41349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2" name="Freeform 181"/>
            <p:cNvSpPr/>
            <p:nvPr/>
          </p:nvSpPr>
          <p:spPr>
            <a:xfrm>
              <a:off x="5516933" y="5537989"/>
              <a:ext cx="21057" cy="157929"/>
            </a:xfrm>
            <a:custGeom>
              <a:avLst/>
              <a:gdLst/>
              <a:ahLst/>
              <a:cxnLst/>
              <a:rect l="0" t="0" r="0" b="0"/>
              <a:pathLst>
                <a:path w="21057" h="157929">
                  <a:moveTo>
                    <a:pt x="0" y="0"/>
                  </a:moveTo>
                  <a:lnTo>
                    <a:pt x="5589" y="58617"/>
                  </a:lnTo>
                  <a:lnTo>
                    <a:pt x="10722" y="111621"/>
                  </a:lnTo>
                  <a:lnTo>
                    <a:pt x="21056" y="15792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3" name="Freeform 182"/>
            <p:cNvSpPr/>
            <p:nvPr/>
          </p:nvSpPr>
          <p:spPr>
            <a:xfrm>
              <a:off x="5548518" y="543270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4" name="Freeform 183"/>
            <p:cNvSpPr/>
            <p:nvPr/>
          </p:nvSpPr>
          <p:spPr>
            <a:xfrm>
              <a:off x="5722676" y="5496055"/>
              <a:ext cx="204869" cy="219754"/>
            </a:xfrm>
            <a:custGeom>
              <a:avLst/>
              <a:gdLst/>
              <a:ahLst/>
              <a:cxnLst/>
              <a:rect l="0" t="0" r="0" b="0"/>
              <a:pathLst>
                <a:path w="204869" h="219754">
                  <a:moveTo>
                    <a:pt x="15355" y="115634"/>
                  </a:moveTo>
                  <a:lnTo>
                    <a:pt x="20944" y="177726"/>
                  </a:lnTo>
                  <a:lnTo>
                    <a:pt x="24420" y="215660"/>
                  </a:lnTo>
                  <a:lnTo>
                    <a:pt x="23738" y="219753"/>
                  </a:lnTo>
                  <a:lnTo>
                    <a:pt x="22114" y="217802"/>
                  </a:lnTo>
                  <a:lnTo>
                    <a:pt x="7839" y="167433"/>
                  </a:lnTo>
                  <a:lnTo>
                    <a:pt x="0" y="120323"/>
                  </a:lnTo>
                  <a:lnTo>
                    <a:pt x="1901" y="86522"/>
                  </a:lnTo>
                  <a:lnTo>
                    <a:pt x="6386" y="73999"/>
                  </a:lnTo>
                  <a:lnTo>
                    <a:pt x="20727" y="56965"/>
                  </a:lnTo>
                  <a:lnTo>
                    <a:pt x="28295" y="54295"/>
                  </a:lnTo>
                  <a:lnTo>
                    <a:pt x="35680" y="54854"/>
                  </a:lnTo>
                  <a:lnTo>
                    <a:pt x="50125" y="61714"/>
                  </a:lnTo>
                  <a:lnTo>
                    <a:pt x="64343" y="72562"/>
                  </a:lnTo>
                  <a:lnTo>
                    <a:pt x="81790" y="99977"/>
                  </a:lnTo>
                  <a:lnTo>
                    <a:pt x="81872" y="98177"/>
                  </a:lnTo>
                  <a:lnTo>
                    <a:pt x="69656" y="35324"/>
                  </a:lnTo>
                  <a:lnTo>
                    <a:pt x="74973" y="15210"/>
                  </a:lnTo>
                  <a:lnTo>
                    <a:pt x="79667" y="6570"/>
                  </a:lnTo>
                  <a:lnTo>
                    <a:pt x="86305" y="1981"/>
                  </a:lnTo>
                  <a:lnTo>
                    <a:pt x="103040" y="0"/>
                  </a:lnTo>
                  <a:lnTo>
                    <a:pt x="132193" y="11052"/>
                  </a:lnTo>
                  <a:lnTo>
                    <a:pt x="157468" y="34734"/>
                  </a:lnTo>
                  <a:lnTo>
                    <a:pt x="190986" y="84486"/>
                  </a:lnTo>
                  <a:lnTo>
                    <a:pt x="198699" y="106470"/>
                  </a:lnTo>
                  <a:lnTo>
                    <a:pt x="203649" y="152471"/>
                  </a:lnTo>
                  <a:lnTo>
                    <a:pt x="204868" y="17880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5" name="Freeform 184"/>
            <p:cNvSpPr/>
            <p:nvPr/>
          </p:nvSpPr>
          <p:spPr>
            <a:xfrm>
              <a:off x="6011772" y="5482805"/>
              <a:ext cx="169710" cy="409249"/>
            </a:xfrm>
            <a:custGeom>
              <a:avLst/>
              <a:gdLst/>
              <a:ahLst/>
              <a:cxnLst/>
              <a:rect l="0" t="0" r="0" b="0"/>
              <a:pathLst>
                <a:path w="169710" h="409249">
                  <a:moveTo>
                    <a:pt x="0" y="107827"/>
                  </a:moveTo>
                  <a:lnTo>
                    <a:pt x="14654" y="166443"/>
                  </a:lnTo>
                  <a:lnTo>
                    <a:pt x="28197" y="229023"/>
                  </a:lnTo>
                  <a:lnTo>
                    <a:pt x="37471" y="280347"/>
                  </a:lnTo>
                  <a:lnTo>
                    <a:pt x="41908" y="331430"/>
                  </a:lnTo>
                  <a:lnTo>
                    <a:pt x="50175" y="391205"/>
                  </a:lnTo>
                  <a:lnTo>
                    <a:pt x="50376" y="409248"/>
                  </a:lnTo>
                  <a:lnTo>
                    <a:pt x="40973" y="373170"/>
                  </a:lnTo>
                  <a:lnTo>
                    <a:pt x="27851" y="309719"/>
                  </a:lnTo>
                  <a:lnTo>
                    <a:pt x="13993" y="254161"/>
                  </a:lnTo>
                  <a:lnTo>
                    <a:pt x="4666" y="200318"/>
                  </a:lnTo>
                  <a:lnTo>
                    <a:pt x="1383" y="146800"/>
                  </a:lnTo>
                  <a:lnTo>
                    <a:pt x="1579" y="93898"/>
                  </a:lnTo>
                  <a:lnTo>
                    <a:pt x="9696" y="44688"/>
                  </a:lnTo>
                  <a:lnTo>
                    <a:pt x="20297" y="22833"/>
                  </a:lnTo>
                  <a:lnTo>
                    <a:pt x="35927" y="8441"/>
                  </a:lnTo>
                  <a:lnTo>
                    <a:pt x="45008" y="2965"/>
                  </a:lnTo>
                  <a:lnTo>
                    <a:pt x="64457" y="0"/>
                  </a:lnTo>
                  <a:lnTo>
                    <a:pt x="84800" y="3752"/>
                  </a:lnTo>
                  <a:lnTo>
                    <a:pt x="105539" y="13218"/>
                  </a:lnTo>
                  <a:lnTo>
                    <a:pt x="131356" y="37291"/>
                  </a:lnTo>
                  <a:lnTo>
                    <a:pt x="159871" y="78036"/>
                  </a:lnTo>
                  <a:lnTo>
                    <a:pt x="169709" y="103165"/>
                  </a:lnTo>
                  <a:lnTo>
                    <a:pt x="169292" y="115248"/>
                  </a:lnTo>
                  <a:lnTo>
                    <a:pt x="159469" y="138031"/>
                  </a:lnTo>
                  <a:lnTo>
                    <a:pt x="143405" y="153616"/>
                  </a:lnTo>
                  <a:lnTo>
                    <a:pt x="123397" y="163273"/>
                  </a:lnTo>
                  <a:lnTo>
                    <a:pt x="73699" y="17099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6" name="Freeform 185"/>
            <p:cNvSpPr/>
            <p:nvPr/>
          </p:nvSpPr>
          <p:spPr>
            <a:xfrm>
              <a:off x="6317098" y="5253720"/>
              <a:ext cx="21058" cy="421141"/>
            </a:xfrm>
            <a:custGeom>
              <a:avLst/>
              <a:gdLst/>
              <a:ahLst/>
              <a:cxnLst/>
              <a:rect l="0" t="0" r="0" b="0"/>
              <a:pathLst>
                <a:path w="21058" h="421141">
                  <a:moveTo>
                    <a:pt x="21057" y="0"/>
                  </a:moveTo>
                  <a:lnTo>
                    <a:pt x="12724" y="52050"/>
                  </a:lnTo>
                  <a:lnTo>
                    <a:pt x="11180" y="111349"/>
                  </a:lnTo>
                  <a:lnTo>
                    <a:pt x="10818" y="157113"/>
                  </a:lnTo>
                  <a:lnTo>
                    <a:pt x="10658" y="204749"/>
                  </a:lnTo>
                  <a:lnTo>
                    <a:pt x="10567" y="266427"/>
                  </a:lnTo>
                  <a:lnTo>
                    <a:pt x="10540" y="316157"/>
                  </a:lnTo>
                  <a:lnTo>
                    <a:pt x="9361" y="373713"/>
                  </a:lnTo>
                  <a:lnTo>
                    <a:pt x="0" y="42114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7" name="Freeform 186"/>
            <p:cNvSpPr/>
            <p:nvPr/>
          </p:nvSpPr>
          <p:spPr>
            <a:xfrm>
              <a:off x="6469437" y="5559046"/>
              <a:ext cx="5590" cy="147400"/>
            </a:xfrm>
            <a:custGeom>
              <a:avLst/>
              <a:gdLst/>
              <a:ahLst/>
              <a:cxnLst/>
              <a:rect l="0" t="0" r="0" b="0"/>
              <a:pathLst>
                <a:path w="5590" h="147400">
                  <a:moveTo>
                    <a:pt x="5589" y="0"/>
                  </a:moveTo>
                  <a:lnTo>
                    <a:pt x="0" y="16768"/>
                  </a:lnTo>
                  <a:lnTo>
                    <a:pt x="4044" y="75446"/>
                  </a:lnTo>
                  <a:lnTo>
                    <a:pt x="5131" y="113212"/>
                  </a:lnTo>
                  <a:lnTo>
                    <a:pt x="5589" y="14739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8" name="Freeform 187"/>
            <p:cNvSpPr/>
            <p:nvPr/>
          </p:nvSpPr>
          <p:spPr>
            <a:xfrm>
              <a:off x="6475026" y="5432704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9" name="Freeform 188"/>
            <p:cNvSpPr/>
            <p:nvPr/>
          </p:nvSpPr>
          <p:spPr>
            <a:xfrm>
              <a:off x="6623036" y="5373409"/>
              <a:ext cx="115203" cy="322509"/>
            </a:xfrm>
            <a:custGeom>
              <a:avLst/>
              <a:gdLst/>
              <a:ahLst/>
              <a:cxnLst/>
              <a:rect l="0" t="0" r="0" b="0"/>
              <a:pathLst>
                <a:path w="115203" h="322509">
                  <a:moveTo>
                    <a:pt x="41502" y="322508"/>
                  </a:moveTo>
                  <a:lnTo>
                    <a:pt x="35914" y="260415"/>
                  </a:lnTo>
                  <a:lnTo>
                    <a:pt x="23545" y="201795"/>
                  </a:lnTo>
                  <a:lnTo>
                    <a:pt x="9835" y="143942"/>
                  </a:lnTo>
                  <a:lnTo>
                    <a:pt x="1452" y="81865"/>
                  </a:lnTo>
                  <a:lnTo>
                    <a:pt x="0" y="36217"/>
                  </a:lnTo>
                  <a:lnTo>
                    <a:pt x="3306" y="25192"/>
                  </a:lnTo>
                  <a:lnTo>
                    <a:pt x="9019" y="16673"/>
                  </a:lnTo>
                  <a:lnTo>
                    <a:pt x="16337" y="9823"/>
                  </a:lnTo>
                  <a:lnTo>
                    <a:pt x="36947" y="2213"/>
                  </a:lnTo>
                  <a:lnTo>
                    <a:pt x="60535" y="0"/>
                  </a:lnTo>
                  <a:lnTo>
                    <a:pt x="115202" y="665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0" name="Freeform 189"/>
            <p:cNvSpPr/>
            <p:nvPr/>
          </p:nvSpPr>
          <p:spPr>
            <a:xfrm>
              <a:off x="6569782" y="5553457"/>
              <a:ext cx="189514" cy="5590"/>
            </a:xfrm>
            <a:custGeom>
              <a:avLst/>
              <a:gdLst/>
              <a:ahLst/>
              <a:cxnLst/>
              <a:rect l="0" t="0" r="0" b="0"/>
              <a:pathLst>
                <a:path w="189514" h="5590">
                  <a:moveTo>
                    <a:pt x="189513" y="5589"/>
                  </a:moveTo>
                  <a:lnTo>
                    <a:pt x="172745" y="0"/>
                  </a:lnTo>
                  <a:lnTo>
                    <a:pt x="155155" y="376"/>
                  </a:lnTo>
                  <a:lnTo>
                    <a:pt x="96514" y="4903"/>
                  </a:lnTo>
                  <a:lnTo>
                    <a:pt x="41767" y="5454"/>
                  </a:lnTo>
                  <a:lnTo>
                    <a:pt x="0" y="558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1" name="Freeform 190"/>
            <p:cNvSpPr/>
            <p:nvPr/>
          </p:nvSpPr>
          <p:spPr>
            <a:xfrm>
              <a:off x="6769823" y="5559046"/>
              <a:ext cx="42116" cy="105286"/>
            </a:xfrm>
            <a:custGeom>
              <a:avLst/>
              <a:gdLst/>
              <a:ahLst/>
              <a:cxnLst/>
              <a:rect l="0" t="0" r="0" b="0"/>
              <a:pathLst>
                <a:path w="42116" h="105286">
                  <a:moveTo>
                    <a:pt x="0" y="0"/>
                  </a:moveTo>
                  <a:lnTo>
                    <a:pt x="9577" y="38518"/>
                  </a:lnTo>
                  <a:lnTo>
                    <a:pt x="38426" y="96435"/>
                  </a:lnTo>
                  <a:lnTo>
                    <a:pt x="42115" y="10528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2" name="Freeform 191"/>
            <p:cNvSpPr/>
            <p:nvPr/>
          </p:nvSpPr>
          <p:spPr>
            <a:xfrm>
              <a:off x="6675067" y="5548518"/>
              <a:ext cx="263214" cy="389555"/>
            </a:xfrm>
            <a:custGeom>
              <a:avLst/>
              <a:gdLst/>
              <a:ahLst/>
              <a:cxnLst/>
              <a:rect l="0" t="0" r="0" b="0"/>
              <a:pathLst>
                <a:path w="263214" h="389555">
                  <a:moveTo>
                    <a:pt x="263213" y="0"/>
                  </a:moveTo>
                  <a:lnTo>
                    <a:pt x="202339" y="42662"/>
                  </a:lnTo>
                  <a:lnTo>
                    <a:pt x="166419" y="78451"/>
                  </a:lnTo>
                  <a:lnTo>
                    <a:pt x="128829" y="139344"/>
                  </a:lnTo>
                  <a:lnTo>
                    <a:pt x="102384" y="200259"/>
                  </a:lnTo>
                  <a:lnTo>
                    <a:pt x="74369" y="263231"/>
                  </a:lnTo>
                  <a:lnTo>
                    <a:pt x="65808" y="283108"/>
                  </a:lnTo>
                  <a:lnTo>
                    <a:pt x="34927" y="337888"/>
                  </a:lnTo>
                  <a:lnTo>
                    <a:pt x="0" y="38955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99" name="Group 198"/>
          <p:cNvGrpSpPr/>
          <p:nvPr/>
        </p:nvGrpSpPr>
        <p:grpSpPr>
          <a:xfrm>
            <a:off x="8571257" y="4302704"/>
            <a:ext cx="1219496" cy="1213950"/>
            <a:chOff x="8571257" y="4302704"/>
            <a:chExt cx="1219496" cy="1213950"/>
          </a:xfrm>
        </p:grpSpPr>
        <p:sp>
          <p:nvSpPr>
            <p:cNvPr id="194" name="Freeform 193"/>
            <p:cNvSpPr/>
            <p:nvPr/>
          </p:nvSpPr>
          <p:spPr>
            <a:xfrm>
              <a:off x="8713038" y="4719464"/>
              <a:ext cx="446755" cy="621383"/>
            </a:xfrm>
            <a:custGeom>
              <a:avLst/>
              <a:gdLst/>
              <a:ahLst/>
              <a:cxnLst/>
              <a:rect l="0" t="0" r="0" b="0"/>
              <a:pathLst>
                <a:path w="446755" h="621383">
                  <a:moveTo>
                    <a:pt x="57200" y="102588"/>
                  </a:moveTo>
                  <a:lnTo>
                    <a:pt x="75181" y="78541"/>
                  </a:lnTo>
                  <a:lnTo>
                    <a:pt x="137593" y="21890"/>
                  </a:lnTo>
                  <a:lnTo>
                    <a:pt x="164468" y="6407"/>
                  </a:lnTo>
                  <a:lnTo>
                    <a:pt x="200248" y="0"/>
                  </a:lnTo>
                  <a:lnTo>
                    <a:pt x="223721" y="4741"/>
                  </a:lnTo>
                  <a:lnTo>
                    <a:pt x="253549" y="20564"/>
                  </a:lnTo>
                  <a:lnTo>
                    <a:pt x="290178" y="46871"/>
                  </a:lnTo>
                  <a:lnTo>
                    <a:pt x="304245" y="70026"/>
                  </a:lnTo>
                  <a:lnTo>
                    <a:pt x="315623" y="115947"/>
                  </a:lnTo>
                  <a:lnTo>
                    <a:pt x="325056" y="178276"/>
                  </a:lnTo>
                  <a:lnTo>
                    <a:pt x="329198" y="232638"/>
                  </a:lnTo>
                  <a:lnTo>
                    <a:pt x="324835" y="293199"/>
                  </a:lnTo>
                  <a:lnTo>
                    <a:pt x="312881" y="351329"/>
                  </a:lnTo>
                  <a:lnTo>
                    <a:pt x="295778" y="407395"/>
                  </a:lnTo>
                  <a:lnTo>
                    <a:pt x="269957" y="460488"/>
                  </a:lnTo>
                  <a:lnTo>
                    <a:pt x="248575" y="502657"/>
                  </a:lnTo>
                  <a:lnTo>
                    <a:pt x="200338" y="558431"/>
                  </a:lnTo>
                  <a:lnTo>
                    <a:pt x="153195" y="600902"/>
                  </a:lnTo>
                  <a:lnTo>
                    <a:pt x="115149" y="618864"/>
                  </a:lnTo>
                  <a:lnTo>
                    <a:pt x="88024" y="621382"/>
                  </a:lnTo>
                  <a:lnTo>
                    <a:pt x="61541" y="617432"/>
                  </a:lnTo>
                  <a:lnTo>
                    <a:pt x="38073" y="607878"/>
                  </a:lnTo>
                  <a:lnTo>
                    <a:pt x="22183" y="592713"/>
                  </a:lnTo>
                  <a:lnTo>
                    <a:pt x="16308" y="583756"/>
                  </a:lnTo>
                  <a:lnTo>
                    <a:pt x="2985" y="522390"/>
                  </a:lnTo>
                  <a:lnTo>
                    <a:pt x="0" y="508797"/>
                  </a:lnTo>
                  <a:lnTo>
                    <a:pt x="2923" y="484337"/>
                  </a:lnTo>
                  <a:lnTo>
                    <a:pt x="12020" y="462937"/>
                  </a:lnTo>
                  <a:lnTo>
                    <a:pt x="23862" y="445626"/>
                  </a:lnTo>
                  <a:lnTo>
                    <a:pt x="32635" y="441245"/>
                  </a:lnTo>
                  <a:lnTo>
                    <a:pt x="54861" y="439495"/>
                  </a:lnTo>
                  <a:lnTo>
                    <a:pt x="100022" y="449074"/>
                  </a:lnTo>
                  <a:lnTo>
                    <a:pt x="152790" y="472283"/>
                  </a:lnTo>
                  <a:lnTo>
                    <a:pt x="213851" y="497932"/>
                  </a:lnTo>
                  <a:lnTo>
                    <a:pt x="273191" y="522136"/>
                  </a:lnTo>
                  <a:lnTo>
                    <a:pt x="333388" y="544113"/>
                  </a:lnTo>
                  <a:lnTo>
                    <a:pt x="387577" y="553100"/>
                  </a:lnTo>
                  <a:lnTo>
                    <a:pt x="446754" y="54478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5" name="Freeform 194"/>
            <p:cNvSpPr/>
            <p:nvPr/>
          </p:nvSpPr>
          <p:spPr>
            <a:xfrm>
              <a:off x="9363854" y="4548311"/>
              <a:ext cx="27566" cy="210570"/>
            </a:xfrm>
            <a:custGeom>
              <a:avLst/>
              <a:gdLst/>
              <a:ahLst/>
              <a:cxnLst/>
              <a:rect l="0" t="0" r="0" b="0"/>
              <a:pathLst>
                <a:path w="27566" h="210570">
                  <a:moveTo>
                    <a:pt x="27565" y="0"/>
                  </a:moveTo>
                  <a:lnTo>
                    <a:pt x="9607" y="63450"/>
                  </a:lnTo>
                  <a:lnTo>
                    <a:pt x="538" y="110956"/>
                  </a:lnTo>
                  <a:lnTo>
                    <a:pt x="0" y="173172"/>
                  </a:lnTo>
                  <a:lnTo>
                    <a:pt x="6508" y="21056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6" name="Freeform 195"/>
            <p:cNvSpPr/>
            <p:nvPr/>
          </p:nvSpPr>
          <p:spPr>
            <a:xfrm>
              <a:off x="9212435" y="4917784"/>
              <a:ext cx="263213" cy="9553"/>
            </a:xfrm>
            <a:custGeom>
              <a:avLst/>
              <a:gdLst/>
              <a:ahLst/>
              <a:cxnLst/>
              <a:rect l="0" t="0" r="0" b="0"/>
              <a:pathLst>
                <a:path w="263213" h="9553">
                  <a:moveTo>
                    <a:pt x="263212" y="9552"/>
                  </a:moveTo>
                  <a:lnTo>
                    <a:pt x="205949" y="9552"/>
                  </a:lnTo>
                  <a:lnTo>
                    <a:pt x="150646" y="3963"/>
                  </a:lnTo>
                  <a:lnTo>
                    <a:pt x="97521" y="0"/>
                  </a:lnTo>
                  <a:lnTo>
                    <a:pt x="45086" y="2336"/>
                  </a:lnTo>
                  <a:lnTo>
                    <a:pt x="0" y="955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7" name="Freeform 196"/>
            <p:cNvSpPr/>
            <p:nvPr/>
          </p:nvSpPr>
          <p:spPr>
            <a:xfrm>
              <a:off x="9222964" y="5057296"/>
              <a:ext cx="294798" cy="294531"/>
            </a:xfrm>
            <a:custGeom>
              <a:avLst/>
              <a:gdLst/>
              <a:ahLst/>
              <a:cxnLst/>
              <a:rect l="0" t="0" r="0" b="0"/>
              <a:pathLst>
                <a:path w="294798" h="294531">
                  <a:moveTo>
                    <a:pt x="0" y="49025"/>
                  </a:moveTo>
                  <a:lnTo>
                    <a:pt x="17980" y="33384"/>
                  </a:lnTo>
                  <a:lnTo>
                    <a:pt x="69741" y="8592"/>
                  </a:lnTo>
                  <a:lnTo>
                    <a:pt x="109702" y="0"/>
                  </a:lnTo>
                  <a:lnTo>
                    <a:pt x="145588" y="3044"/>
                  </a:lnTo>
                  <a:lnTo>
                    <a:pt x="178447" y="16944"/>
                  </a:lnTo>
                  <a:lnTo>
                    <a:pt x="196683" y="35547"/>
                  </a:lnTo>
                  <a:lnTo>
                    <a:pt x="210247" y="59412"/>
                  </a:lnTo>
                  <a:lnTo>
                    <a:pt x="218955" y="115981"/>
                  </a:lnTo>
                  <a:lnTo>
                    <a:pt x="215086" y="177544"/>
                  </a:lnTo>
                  <a:lnTo>
                    <a:pt x="206337" y="200121"/>
                  </a:lnTo>
                  <a:lnTo>
                    <a:pt x="181658" y="233679"/>
                  </a:lnTo>
                  <a:lnTo>
                    <a:pt x="125652" y="277024"/>
                  </a:lnTo>
                  <a:lnTo>
                    <a:pt x="88962" y="292575"/>
                  </a:lnTo>
                  <a:lnTo>
                    <a:pt x="65276" y="294530"/>
                  </a:lnTo>
                  <a:lnTo>
                    <a:pt x="54045" y="293413"/>
                  </a:lnTo>
                  <a:lnTo>
                    <a:pt x="35329" y="282814"/>
                  </a:lnTo>
                  <a:lnTo>
                    <a:pt x="27062" y="275074"/>
                  </a:lnTo>
                  <a:lnTo>
                    <a:pt x="22720" y="265235"/>
                  </a:lnTo>
                  <a:lnTo>
                    <a:pt x="21016" y="241825"/>
                  </a:lnTo>
                  <a:lnTo>
                    <a:pt x="24539" y="232540"/>
                  </a:lnTo>
                  <a:lnTo>
                    <a:pt x="37812" y="219105"/>
                  </a:lnTo>
                  <a:lnTo>
                    <a:pt x="65016" y="204964"/>
                  </a:lnTo>
                  <a:lnTo>
                    <a:pt x="100892" y="198954"/>
                  </a:lnTo>
                  <a:lnTo>
                    <a:pt x="161002" y="205329"/>
                  </a:lnTo>
                  <a:lnTo>
                    <a:pt x="212217" y="220973"/>
                  </a:lnTo>
                  <a:lnTo>
                    <a:pt x="267047" y="246247"/>
                  </a:lnTo>
                  <a:lnTo>
                    <a:pt x="294797" y="25959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8" name="Freeform 197"/>
            <p:cNvSpPr/>
            <p:nvPr/>
          </p:nvSpPr>
          <p:spPr>
            <a:xfrm>
              <a:off x="8571257" y="4302704"/>
              <a:ext cx="1219496" cy="1213950"/>
            </a:xfrm>
            <a:custGeom>
              <a:avLst/>
              <a:gdLst/>
              <a:ahLst/>
              <a:cxnLst/>
              <a:rect l="0" t="0" r="0" b="0"/>
              <a:pathLst>
                <a:path w="1219496" h="1213950">
                  <a:moveTo>
                    <a:pt x="535893" y="3451"/>
                  </a:moveTo>
                  <a:lnTo>
                    <a:pt x="473415" y="14904"/>
                  </a:lnTo>
                  <a:lnTo>
                    <a:pt x="412199" y="32818"/>
                  </a:lnTo>
                  <a:lnTo>
                    <a:pt x="354990" y="69334"/>
                  </a:lnTo>
                  <a:lnTo>
                    <a:pt x="291752" y="114408"/>
                  </a:lnTo>
                  <a:lnTo>
                    <a:pt x="241267" y="164032"/>
                  </a:lnTo>
                  <a:lnTo>
                    <a:pt x="198478" y="226900"/>
                  </a:lnTo>
                  <a:lnTo>
                    <a:pt x="162650" y="279841"/>
                  </a:lnTo>
                  <a:lnTo>
                    <a:pt x="130583" y="336034"/>
                  </a:lnTo>
                  <a:lnTo>
                    <a:pt x="101197" y="392436"/>
                  </a:lnTo>
                  <a:lnTo>
                    <a:pt x="74595" y="445573"/>
                  </a:lnTo>
                  <a:lnTo>
                    <a:pt x="48553" y="508812"/>
                  </a:lnTo>
                  <a:lnTo>
                    <a:pt x="33708" y="564580"/>
                  </a:lnTo>
                  <a:lnTo>
                    <a:pt x="25229" y="607619"/>
                  </a:lnTo>
                  <a:lnTo>
                    <a:pt x="11019" y="660536"/>
                  </a:lnTo>
                  <a:lnTo>
                    <a:pt x="2518" y="720668"/>
                  </a:lnTo>
                  <a:lnTo>
                    <a:pt x="0" y="776700"/>
                  </a:lnTo>
                  <a:lnTo>
                    <a:pt x="2373" y="826057"/>
                  </a:lnTo>
                  <a:lnTo>
                    <a:pt x="13656" y="883959"/>
                  </a:lnTo>
                  <a:lnTo>
                    <a:pt x="33734" y="946215"/>
                  </a:lnTo>
                  <a:lnTo>
                    <a:pt x="55652" y="988588"/>
                  </a:lnTo>
                  <a:lnTo>
                    <a:pt x="110865" y="1051909"/>
                  </a:lnTo>
                  <a:lnTo>
                    <a:pt x="169930" y="1103043"/>
                  </a:lnTo>
                  <a:lnTo>
                    <a:pt x="229283" y="1140488"/>
                  </a:lnTo>
                  <a:lnTo>
                    <a:pt x="283039" y="1164238"/>
                  </a:lnTo>
                  <a:lnTo>
                    <a:pt x="325289" y="1184596"/>
                  </a:lnTo>
                  <a:lnTo>
                    <a:pt x="373666" y="1196220"/>
                  </a:lnTo>
                  <a:lnTo>
                    <a:pt x="428849" y="1209458"/>
                  </a:lnTo>
                  <a:lnTo>
                    <a:pt x="489836" y="1213286"/>
                  </a:lnTo>
                  <a:lnTo>
                    <a:pt x="542134" y="1213949"/>
                  </a:lnTo>
                  <a:lnTo>
                    <a:pt x="593504" y="1211026"/>
                  </a:lnTo>
                  <a:lnTo>
                    <a:pt x="646940" y="1205871"/>
                  </a:lnTo>
                  <a:lnTo>
                    <a:pt x="706916" y="1198540"/>
                  </a:lnTo>
                  <a:lnTo>
                    <a:pt x="755419" y="1184656"/>
                  </a:lnTo>
                  <a:lnTo>
                    <a:pt x="809427" y="1159497"/>
                  </a:lnTo>
                  <a:lnTo>
                    <a:pt x="859130" y="1129263"/>
                  </a:lnTo>
                  <a:lnTo>
                    <a:pt x="915567" y="1087822"/>
                  </a:lnTo>
                  <a:lnTo>
                    <a:pt x="978147" y="1045767"/>
                  </a:lnTo>
                  <a:lnTo>
                    <a:pt x="1006573" y="1021594"/>
                  </a:lnTo>
                  <a:lnTo>
                    <a:pt x="1059850" y="964390"/>
                  </a:lnTo>
                  <a:lnTo>
                    <a:pt x="1104215" y="908227"/>
                  </a:lnTo>
                  <a:lnTo>
                    <a:pt x="1139499" y="855001"/>
                  </a:lnTo>
                  <a:lnTo>
                    <a:pt x="1169029" y="794540"/>
                  </a:lnTo>
                  <a:lnTo>
                    <a:pt x="1196719" y="732304"/>
                  </a:lnTo>
                  <a:lnTo>
                    <a:pt x="1205866" y="695919"/>
                  </a:lnTo>
                  <a:lnTo>
                    <a:pt x="1216445" y="635060"/>
                  </a:lnTo>
                  <a:lnTo>
                    <a:pt x="1219495" y="572447"/>
                  </a:lnTo>
                  <a:lnTo>
                    <a:pt x="1218742" y="528909"/>
                  </a:lnTo>
                  <a:lnTo>
                    <a:pt x="1214508" y="482263"/>
                  </a:lnTo>
                  <a:lnTo>
                    <a:pt x="1205548" y="432321"/>
                  </a:lnTo>
                  <a:lnTo>
                    <a:pt x="1192040" y="376768"/>
                  </a:lnTo>
                  <a:lnTo>
                    <a:pt x="1169015" y="314352"/>
                  </a:lnTo>
                  <a:lnTo>
                    <a:pt x="1135741" y="256869"/>
                  </a:lnTo>
                  <a:lnTo>
                    <a:pt x="1093650" y="203589"/>
                  </a:lnTo>
                  <a:lnTo>
                    <a:pt x="1040160" y="141500"/>
                  </a:lnTo>
                  <a:lnTo>
                    <a:pt x="976823" y="87874"/>
                  </a:lnTo>
                  <a:lnTo>
                    <a:pt x="924504" y="56826"/>
                  </a:lnTo>
                  <a:lnTo>
                    <a:pt x="869110" y="33751"/>
                  </a:lnTo>
                  <a:lnTo>
                    <a:pt x="821537" y="21658"/>
                  </a:lnTo>
                  <a:lnTo>
                    <a:pt x="770398" y="10666"/>
                  </a:lnTo>
                  <a:lnTo>
                    <a:pt x="718200" y="0"/>
                  </a:lnTo>
                  <a:lnTo>
                    <a:pt x="665689" y="608"/>
                  </a:lnTo>
                  <a:lnTo>
                    <a:pt x="605119" y="11295"/>
                  </a:lnTo>
                  <a:lnTo>
                    <a:pt x="556950" y="2450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14"/>
          <p:cNvGrpSpPr/>
          <p:nvPr/>
        </p:nvGrpSpPr>
        <p:grpSpPr>
          <a:xfrm>
            <a:off x="668846" y="70437"/>
            <a:ext cx="3100357" cy="771528"/>
            <a:chOff x="668846" y="70437"/>
            <a:chExt cx="3100357" cy="771528"/>
          </a:xfrm>
        </p:grpSpPr>
        <p:sp>
          <p:nvSpPr>
            <p:cNvPr id="2" name="Freeform 1"/>
            <p:cNvSpPr/>
            <p:nvPr/>
          </p:nvSpPr>
          <p:spPr>
            <a:xfrm>
              <a:off x="668846" y="439054"/>
              <a:ext cx="304580" cy="402911"/>
            </a:xfrm>
            <a:custGeom>
              <a:avLst/>
              <a:gdLst/>
              <a:ahLst/>
              <a:cxnLst/>
              <a:rect l="0" t="0" r="0" b="0"/>
              <a:pathLst>
                <a:path w="304580" h="402911">
                  <a:moveTo>
                    <a:pt x="57620" y="87370"/>
                  </a:moveTo>
                  <a:lnTo>
                    <a:pt x="40831" y="143585"/>
                  </a:lnTo>
                  <a:lnTo>
                    <a:pt x="40526" y="202156"/>
                  </a:lnTo>
                  <a:lnTo>
                    <a:pt x="45794" y="259133"/>
                  </a:lnTo>
                  <a:lnTo>
                    <a:pt x="46707" y="306979"/>
                  </a:lnTo>
                  <a:lnTo>
                    <a:pt x="46977" y="358200"/>
                  </a:lnTo>
                  <a:lnTo>
                    <a:pt x="41468" y="399243"/>
                  </a:lnTo>
                  <a:lnTo>
                    <a:pt x="38663" y="402910"/>
                  </a:lnTo>
                  <a:lnTo>
                    <a:pt x="35624" y="400676"/>
                  </a:lnTo>
                  <a:lnTo>
                    <a:pt x="15423" y="341101"/>
                  </a:lnTo>
                  <a:lnTo>
                    <a:pt x="8072" y="305660"/>
                  </a:lnTo>
                  <a:lnTo>
                    <a:pt x="0" y="251762"/>
                  </a:lnTo>
                  <a:lnTo>
                    <a:pt x="1683" y="210038"/>
                  </a:lnTo>
                  <a:lnTo>
                    <a:pt x="15996" y="148325"/>
                  </a:lnTo>
                  <a:lnTo>
                    <a:pt x="34288" y="89635"/>
                  </a:lnTo>
                  <a:lnTo>
                    <a:pt x="73244" y="35018"/>
                  </a:lnTo>
                  <a:lnTo>
                    <a:pt x="102414" y="12457"/>
                  </a:lnTo>
                  <a:lnTo>
                    <a:pt x="127051" y="2213"/>
                  </a:lnTo>
                  <a:lnTo>
                    <a:pt x="150479" y="0"/>
                  </a:lnTo>
                  <a:lnTo>
                    <a:pt x="172590" y="4085"/>
                  </a:lnTo>
                  <a:lnTo>
                    <a:pt x="225965" y="32267"/>
                  </a:lnTo>
                  <a:lnTo>
                    <a:pt x="259762" y="60671"/>
                  </a:lnTo>
                  <a:lnTo>
                    <a:pt x="274583" y="79014"/>
                  </a:lnTo>
                  <a:lnTo>
                    <a:pt x="282729" y="101984"/>
                  </a:lnTo>
                  <a:lnTo>
                    <a:pt x="287959" y="154858"/>
                  </a:lnTo>
                  <a:lnTo>
                    <a:pt x="296228" y="204296"/>
                  </a:lnTo>
                  <a:lnTo>
                    <a:pt x="299075" y="264842"/>
                  </a:lnTo>
                  <a:lnTo>
                    <a:pt x="304579" y="325600"/>
                  </a:lnTo>
                  <a:lnTo>
                    <a:pt x="301808" y="332758"/>
                  </a:lnTo>
                  <a:lnTo>
                    <a:pt x="289247" y="35058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263419" y="568538"/>
              <a:ext cx="126343" cy="10530"/>
            </a:xfrm>
            <a:custGeom>
              <a:avLst/>
              <a:gdLst/>
              <a:ahLst/>
              <a:cxnLst/>
              <a:rect l="0" t="0" r="0" b="0"/>
              <a:pathLst>
                <a:path w="126343" h="10530">
                  <a:moveTo>
                    <a:pt x="126342" y="0"/>
                  </a:moveTo>
                  <a:lnTo>
                    <a:pt x="72198" y="3120"/>
                  </a:lnTo>
                  <a:lnTo>
                    <a:pt x="34260" y="8334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926715" y="263212"/>
              <a:ext cx="10529" cy="558011"/>
            </a:xfrm>
            <a:custGeom>
              <a:avLst/>
              <a:gdLst/>
              <a:ahLst/>
              <a:cxnLst/>
              <a:rect l="0" t="0" r="0" b="0"/>
              <a:pathLst>
                <a:path w="10529" h="558011">
                  <a:moveTo>
                    <a:pt x="10528" y="0"/>
                  </a:moveTo>
                  <a:lnTo>
                    <a:pt x="10528" y="48931"/>
                  </a:lnTo>
                  <a:lnTo>
                    <a:pt x="7408" y="99896"/>
                  </a:lnTo>
                  <a:lnTo>
                    <a:pt x="5314" y="159450"/>
                  </a:lnTo>
                  <a:lnTo>
                    <a:pt x="8983" y="221550"/>
                  </a:lnTo>
                  <a:lnTo>
                    <a:pt x="10070" y="278164"/>
                  </a:lnTo>
                  <a:lnTo>
                    <a:pt x="10392" y="330813"/>
                  </a:lnTo>
                  <a:lnTo>
                    <a:pt x="10488" y="390867"/>
                  </a:lnTo>
                  <a:lnTo>
                    <a:pt x="7397" y="446875"/>
                  </a:lnTo>
                  <a:lnTo>
                    <a:pt x="1461" y="507722"/>
                  </a:lnTo>
                  <a:lnTo>
                    <a:pt x="0" y="55801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680231" y="357968"/>
              <a:ext cx="235956" cy="285501"/>
            </a:xfrm>
            <a:custGeom>
              <a:avLst/>
              <a:gdLst/>
              <a:ahLst/>
              <a:cxnLst/>
              <a:rect l="0" t="0" r="0" b="0"/>
              <a:pathLst>
                <a:path w="235956" h="285501">
                  <a:moveTo>
                    <a:pt x="235955" y="189513"/>
                  </a:moveTo>
                  <a:lnTo>
                    <a:pt x="182080" y="207472"/>
                  </a:lnTo>
                  <a:lnTo>
                    <a:pt x="130508" y="230252"/>
                  </a:lnTo>
                  <a:lnTo>
                    <a:pt x="76550" y="264830"/>
                  </a:lnTo>
                  <a:lnTo>
                    <a:pt x="35622" y="285283"/>
                  </a:lnTo>
                  <a:lnTo>
                    <a:pt x="14727" y="285500"/>
                  </a:lnTo>
                  <a:lnTo>
                    <a:pt x="7751" y="280411"/>
                  </a:lnTo>
                  <a:lnTo>
                    <a:pt x="0" y="262277"/>
                  </a:lnTo>
                  <a:lnTo>
                    <a:pt x="2795" y="238621"/>
                  </a:lnTo>
                  <a:lnTo>
                    <a:pt x="21674" y="179906"/>
                  </a:lnTo>
                  <a:lnTo>
                    <a:pt x="39396" y="120874"/>
                  </a:lnTo>
                  <a:lnTo>
                    <a:pt x="56967" y="63838"/>
                  </a:lnTo>
                  <a:lnTo>
                    <a:pt x="74908" y="9418"/>
                  </a:lnTo>
                  <a:lnTo>
                    <a:pt x="78028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2253098" y="73699"/>
              <a:ext cx="10529" cy="231628"/>
            </a:xfrm>
            <a:custGeom>
              <a:avLst/>
              <a:gdLst/>
              <a:ahLst/>
              <a:cxnLst/>
              <a:rect l="0" t="0" r="0" b="0"/>
              <a:pathLst>
                <a:path w="10529" h="231628">
                  <a:moveTo>
                    <a:pt x="10528" y="0"/>
                  </a:moveTo>
                  <a:lnTo>
                    <a:pt x="3293" y="27556"/>
                  </a:lnTo>
                  <a:lnTo>
                    <a:pt x="650" y="86898"/>
                  </a:lnTo>
                  <a:lnTo>
                    <a:pt x="129" y="149356"/>
                  </a:lnTo>
                  <a:lnTo>
                    <a:pt x="17" y="211535"/>
                  </a:lnTo>
                  <a:lnTo>
                    <a:pt x="0" y="23162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2084642" y="379025"/>
              <a:ext cx="315856" cy="31587"/>
            </a:xfrm>
            <a:custGeom>
              <a:avLst/>
              <a:gdLst/>
              <a:ahLst/>
              <a:cxnLst/>
              <a:rect l="0" t="0" r="0" b="0"/>
              <a:pathLst>
                <a:path w="315856" h="31587">
                  <a:moveTo>
                    <a:pt x="315855" y="0"/>
                  </a:moveTo>
                  <a:lnTo>
                    <a:pt x="257238" y="5590"/>
                  </a:lnTo>
                  <a:lnTo>
                    <a:pt x="196998" y="10723"/>
                  </a:lnTo>
                  <a:lnTo>
                    <a:pt x="145758" y="18669"/>
                  </a:lnTo>
                  <a:lnTo>
                    <a:pt x="83059" y="27979"/>
                  </a:lnTo>
                  <a:lnTo>
                    <a:pt x="28798" y="30873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068013" y="491881"/>
              <a:ext cx="321957" cy="314626"/>
            </a:xfrm>
            <a:custGeom>
              <a:avLst/>
              <a:gdLst/>
              <a:ahLst/>
              <a:cxnLst/>
              <a:rect l="0" t="0" r="0" b="0"/>
              <a:pathLst>
                <a:path w="321957" h="314626">
                  <a:moveTo>
                    <a:pt x="37686" y="66129"/>
                  </a:moveTo>
                  <a:lnTo>
                    <a:pt x="47261" y="34847"/>
                  </a:lnTo>
                  <a:lnTo>
                    <a:pt x="57929" y="18690"/>
                  </a:lnTo>
                  <a:lnTo>
                    <a:pt x="76709" y="6831"/>
                  </a:lnTo>
                  <a:lnTo>
                    <a:pt x="99483" y="0"/>
                  </a:lnTo>
                  <a:lnTo>
                    <a:pt x="132036" y="2731"/>
                  </a:lnTo>
                  <a:lnTo>
                    <a:pt x="153319" y="7926"/>
                  </a:lnTo>
                  <a:lnTo>
                    <a:pt x="161568" y="13289"/>
                  </a:lnTo>
                  <a:lnTo>
                    <a:pt x="192936" y="56961"/>
                  </a:lnTo>
                  <a:lnTo>
                    <a:pt x="202229" y="93178"/>
                  </a:lnTo>
                  <a:lnTo>
                    <a:pt x="204199" y="146168"/>
                  </a:lnTo>
                  <a:lnTo>
                    <a:pt x="191386" y="208037"/>
                  </a:lnTo>
                  <a:lnTo>
                    <a:pt x="175774" y="237897"/>
                  </a:lnTo>
                  <a:lnTo>
                    <a:pt x="127629" y="290520"/>
                  </a:lnTo>
                  <a:lnTo>
                    <a:pt x="109246" y="304678"/>
                  </a:lnTo>
                  <a:lnTo>
                    <a:pt x="86258" y="312531"/>
                  </a:lnTo>
                  <a:lnTo>
                    <a:pt x="73577" y="314625"/>
                  </a:lnTo>
                  <a:lnTo>
                    <a:pt x="50128" y="310712"/>
                  </a:lnTo>
                  <a:lnTo>
                    <a:pt x="29178" y="300005"/>
                  </a:lnTo>
                  <a:lnTo>
                    <a:pt x="12068" y="283548"/>
                  </a:lnTo>
                  <a:lnTo>
                    <a:pt x="2904" y="261415"/>
                  </a:lnTo>
                  <a:lnTo>
                    <a:pt x="0" y="237151"/>
                  </a:lnTo>
                  <a:lnTo>
                    <a:pt x="2610" y="214668"/>
                  </a:lnTo>
                  <a:lnTo>
                    <a:pt x="7283" y="206099"/>
                  </a:lnTo>
                  <a:lnTo>
                    <a:pt x="21834" y="193459"/>
                  </a:lnTo>
                  <a:lnTo>
                    <a:pt x="43119" y="187061"/>
                  </a:lnTo>
                  <a:lnTo>
                    <a:pt x="67007" y="185387"/>
                  </a:lnTo>
                  <a:lnTo>
                    <a:pt x="100186" y="192192"/>
                  </a:lnTo>
                  <a:lnTo>
                    <a:pt x="159000" y="221434"/>
                  </a:lnTo>
                  <a:lnTo>
                    <a:pt x="213554" y="248798"/>
                  </a:lnTo>
                  <a:lnTo>
                    <a:pt x="266271" y="273614"/>
                  </a:lnTo>
                  <a:lnTo>
                    <a:pt x="321956" y="29775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695295" y="379025"/>
              <a:ext cx="178985" cy="9880"/>
            </a:xfrm>
            <a:custGeom>
              <a:avLst/>
              <a:gdLst/>
              <a:ahLst/>
              <a:cxnLst/>
              <a:rect l="0" t="0" r="0" b="0"/>
              <a:pathLst>
                <a:path w="178985" h="9880">
                  <a:moveTo>
                    <a:pt x="178984" y="0"/>
                  </a:moveTo>
                  <a:lnTo>
                    <a:pt x="130053" y="8334"/>
                  </a:lnTo>
                  <a:lnTo>
                    <a:pt x="82208" y="9879"/>
                  </a:lnTo>
                  <a:lnTo>
                    <a:pt x="24817" y="481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737409" y="484310"/>
              <a:ext cx="147400" cy="21058"/>
            </a:xfrm>
            <a:custGeom>
              <a:avLst/>
              <a:gdLst/>
              <a:ahLst/>
              <a:cxnLst/>
              <a:rect l="0" t="0" r="0" b="0"/>
              <a:pathLst>
                <a:path w="147400" h="21058">
                  <a:moveTo>
                    <a:pt x="147399" y="21057"/>
                  </a:moveTo>
                  <a:lnTo>
                    <a:pt x="109921" y="12724"/>
                  </a:lnTo>
                  <a:lnTo>
                    <a:pt x="58497" y="1096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3068992" y="221098"/>
              <a:ext cx="271517" cy="449991"/>
            </a:xfrm>
            <a:custGeom>
              <a:avLst/>
              <a:gdLst/>
              <a:ahLst/>
              <a:cxnLst/>
              <a:rect l="0" t="0" r="0" b="0"/>
              <a:pathLst>
                <a:path w="271517" h="449991">
                  <a:moveTo>
                    <a:pt x="184313" y="0"/>
                  </a:moveTo>
                  <a:lnTo>
                    <a:pt x="160267" y="17981"/>
                  </a:lnTo>
                  <a:lnTo>
                    <a:pt x="110443" y="74354"/>
                  </a:lnTo>
                  <a:lnTo>
                    <a:pt x="65283" y="135758"/>
                  </a:lnTo>
                  <a:lnTo>
                    <a:pt x="45190" y="162407"/>
                  </a:lnTo>
                  <a:lnTo>
                    <a:pt x="17915" y="225660"/>
                  </a:lnTo>
                  <a:lnTo>
                    <a:pt x="6645" y="279798"/>
                  </a:lnTo>
                  <a:lnTo>
                    <a:pt x="0" y="316870"/>
                  </a:lnTo>
                  <a:lnTo>
                    <a:pt x="5570" y="360349"/>
                  </a:lnTo>
                  <a:lnTo>
                    <a:pt x="21518" y="389610"/>
                  </a:lnTo>
                  <a:lnTo>
                    <a:pt x="54745" y="427704"/>
                  </a:lnTo>
                  <a:lnTo>
                    <a:pt x="81192" y="443492"/>
                  </a:lnTo>
                  <a:lnTo>
                    <a:pt x="116844" y="449990"/>
                  </a:lnTo>
                  <a:lnTo>
                    <a:pt x="162407" y="443779"/>
                  </a:lnTo>
                  <a:lnTo>
                    <a:pt x="205203" y="428168"/>
                  </a:lnTo>
                  <a:lnTo>
                    <a:pt x="241862" y="402901"/>
                  </a:lnTo>
                  <a:lnTo>
                    <a:pt x="258817" y="376741"/>
                  </a:lnTo>
                  <a:lnTo>
                    <a:pt x="271249" y="341174"/>
                  </a:lnTo>
                  <a:lnTo>
                    <a:pt x="271516" y="330395"/>
                  </a:lnTo>
                  <a:lnTo>
                    <a:pt x="265575" y="312179"/>
                  </a:lnTo>
                  <a:lnTo>
                    <a:pt x="249075" y="288769"/>
                  </a:lnTo>
                  <a:lnTo>
                    <a:pt x="229864" y="277301"/>
                  </a:lnTo>
                  <a:lnTo>
                    <a:pt x="218190" y="272605"/>
                  </a:lnTo>
                  <a:lnTo>
                    <a:pt x="192741" y="270506"/>
                  </a:lnTo>
                  <a:lnTo>
                    <a:pt x="143864" y="278691"/>
                  </a:lnTo>
                  <a:lnTo>
                    <a:pt x="92896" y="303321"/>
                  </a:lnTo>
                  <a:lnTo>
                    <a:pt x="68500" y="31585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3558632" y="70437"/>
              <a:ext cx="193892" cy="241309"/>
            </a:xfrm>
            <a:custGeom>
              <a:avLst/>
              <a:gdLst/>
              <a:ahLst/>
              <a:cxnLst/>
              <a:rect l="0" t="0" r="0" b="0"/>
              <a:pathLst>
                <a:path w="193892" h="241309">
                  <a:moveTo>
                    <a:pt x="0" y="34847"/>
                  </a:moveTo>
                  <a:lnTo>
                    <a:pt x="11178" y="18080"/>
                  </a:lnTo>
                  <a:lnTo>
                    <a:pt x="26025" y="6728"/>
                  </a:lnTo>
                  <a:lnTo>
                    <a:pt x="34897" y="2063"/>
                  </a:lnTo>
                  <a:lnTo>
                    <a:pt x="57234" y="0"/>
                  </a:lnTo>
                  <a:lnTo>
                    <a:pt x="80419" y="4152"/>
                  </a:lnTo>
                  <a:lnTo>
                    <a:pt x="98523" y="13796"/>
                  </a:lnTo>
                  <a:lnTo>
                    <a:pt x="121868" y="37969"/>
                  </a:lnTo>
                  <a:lnTo>
                    <a:pt x="125699" y="47457"/>
                  </a:lnTo>
                  <a:lnTo>
                    <a:pt x="126836" y="67358"/>
                  </a:lnTo>
                  <a:lnTo>
                    <a:pt x="120322" y="84781"/>
                  </a:lnTo>
                  <a:lnTo>
                    <a:pt x="115310" y="92703"/>
                  </a:lnTo>
                  <a:lnTo>
                    <a:pt x="100381" y="104625"/>
                  </a:lnTo>
                  <a:lnTo>
                    <a:pt x="89067" y="111483"/>
                  </a:lnTo>
                  <a:lnTo>
                    <a:pt x="90963" y="111674"/>
                  </a:lnTo>
                  <a:lnTo>
                    <a:pt x="95737" y="110632"/>
                  </a:lnTo>
                  <a:lnTo>
                    <a:pt x="119223" y="114754"/>
                  </a:lnTo>
                  <a:lnTo>
                    <a:pt x="179284" y="148004"/>
                  </a:lnTo>
                  <a:lnTo>
                    <a:pt x="186202" y="157079"/>
                  </a:lnTo>
                  <a:lnTo>
                    <a:pt x="193891" y="179640"/>
                  </a:lnTo>
                  <a:lnTo>
                    <a:pt x="193601" y="189867"/>
                  </a:lnTo>
                  <a:lnTo>
                    <a:pt x="187040" y="207470"/>
                  </a:lnTo>
                  <a:lnTo>
                    <a:pt x="164604" y="230534"/>
                  </a:lnTo>
                  <a:lnTo>
                    <a:pt x="142567" y="238803"/>
                  </a:lnTo>
                  <a:lnTo>
                    <a:pt x="118345" y="241308"/>
                  </a:lnTo>
                  <a:lnTo>
                    <a:pt x="57915" y="235965"/>
                  </a:lnTo>
                  <a:lnTo>
                    <a:pt x="43287" y="232248"/>
                  </a:lnTo>
                  <a:lnTo>
                    <a:pt x="31585" y="22436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3516518" y="379025"/>
              <a:ext cx="252685" cy="1"/>
            </a:xfrm>
            <a:custGeom>
              <a:avLst/>
              <a:gdLst/>
              <a:ahLst/>
              <a:cxnLst/>
              <a:rect l="0" t="0" r="0" b="0"/>
              <a:pathLst>
                <a:path w="252685" h="1">
                  <a:moveTo>
                    <a:pt x="252684" y="0"/>
                  </a:moveTo>
                  <a:lnTo>
                    <a:pt x="198539" y="0"/>
                  </a:lnTo>
                  <a:lnTo>
                    <a:pt x="138003" y="0"/>
                  </a:lnTo>
                  <a:lnTo>
                    <a:pt x="87033" y="0"/>
                  </a:lnTo>
                  <a:lnTo>
                    <a:pt x="34886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3610618" y="428496"/>
              <a:ext cx="118336" cy="256028"/>
            </a:xfrm>
            <a:custGeom>
              <a:avLst/>
              <a:gdLst/>
              <a:ahLst/>
              <a:cxnLst/>
              <a:rect l="0" t="0" r="0" b="0"/>
              <a:pathLst>
                <a:path w="118336" h="256028">
                  <a:moveTo>
                    <a:pt x="116470" y="97928"/>
                  </a:moveTo>
                  <a:lnTo>
                    <a:pt x="87161" y="132826"/>
                  </a:lnTo>
                  <a:lnTo>
                    <a:pt x="55237" y="192976"/>
                  </a:lnTo>
                  <a:lnTo>
                    <a:pt x="40875" y="224357"/>
                  </a:lnTo>
                  <a:lnTo>
                    <a:pt x="41507" y="233686"/>
                  </a:lnTo>
                  <a:lnTo>
                    <a:pt x="51567" y="250292"/>
                  </a:lnTo>
                  <a:lnTo>
                    <a:pt x="59164" y="254486"/>
                  </a:lnTo>
                  <a:lnTo>
                    <a:pt x="76962" y="256027"/>
                  </a:lnTo>
                  <a:lnTo>
                    <a:pt x="85452" y="252461"/>
                  </a:lnTo>
                  <a:lnTo>
                    <a:pt x="101124" y="239139"/>
                  </a:lnTo>
                  <a:lnTo>
                    <a:pt x="117512" y="211908"/>
                  </a:lnTo>
                  <a:lnTo>
                    <a:pt x="118335" y="203161"/>
                  </a:lnTo>
                  <a:lnTo>
                    <a:pt x="113009" y="187202"/>
                  </a:lnTo>
                  <a:lnTo>
                    <a:pt x="77253" y="134622"/>
                  </a:lnTo>
                  <a:lnTo>
                    <a:pt x="19144" y="83984"/>
                  </a:lnTo>
                  <a:lnTo>
                    <a:pt x="4583" y="69894"/>
                  </a:lnTo>
                  <a:lnTo>
                    <a:pt x="935" y="61691"/>
                  </a:lnTo>
                  <a:lnTo>
                    <a:pt x="0" y="43219"/>
                  </a:lnTo>
                  <a:lnTo>
                    <a:pt x="6604" y="26430"/>
                  </a:lnTo>
                  <a:lnTo>
                    <a:pt x="11640" y="18677"/>
                  </a:lnTo>
                  <a:lnTo>
                    <a:pt x="26595" y="6943"/>
                  </a:lnTo>
                  <a:lnTo>
                    <a:pt x="35496" y="2177"/>
                  </a:lnTo>
                  <a:lnTo>
                    <a:pt x="57865" y="0"/>
                  </a:lnTo>
                  <a:lnTo>
                    <a:pt x="70380" y="1057"/>
                  </a:lnTo>
                  <a:lnTo>
                    <a:pt x="90527" y="11591"/>
                  </a:lnTo>
                  <a:lnTo>
                    <a:pt x="99174" y="19313"/>
                  </a:lnTo>
                  <a:lnTo>
                    <a:pt x="108783" y="37252"/>
                  </a:lnTo>
                  <a:lnTo>
                    <a:pt x="116470" y="6634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3" name="Group 22"/>
          <p:cNvGrpSpPr/>
          <p:nvPr/>
        </p:nvGrpSpPr>
        <p:grpSpPr>
          <a:xfrm>
            <a:off x="5211606" y="210569"/>
            <a:ext cx="1768789" cy="522842"/>
            <a:chOff x="5211606" y="210569"/>
            <a:chExt cx="1768789" cy="522842"/>
          </a:xfrm>
        </p:grpSpPr>
        <p:sp>
          <p:nvSpPr>
            <p:cNvPr id="16" name="Freeform 15"/>
            <p:cNvSpPr/>
            <p:nvPr/>
          </p:nvSpPr>
          <p:spPr>
            <a:xfrm>
              <a:off x="5211606" y="210569"/>
              <a:ext cx="10529" cy="357970"/>
            </a:xfrm>
            <a:custGeom>
              <a:avLst/>
              <a:gdLst/>
              <a:ahLst/>
              <a:cxnLst/>
              <a:rect l="0" t="0" r="0" b="0"/>
              <a:pathLst>
                <a:path w="10529" h="357970">
                  <a:moveTo>
                    <a:pt x="10528" y="0"/>
                  </a:moveTo>
                  <a:lnTo>
                    <a:pt x="10528" y="54145"/>
                  </a:lnTo>
                  <a:lnTo>
                    <a:pt x="3293" y="116965"/>
                  </a:lnTo>
                  <a:lnTo>
                    <a:pt x="976" y="163858"/>
                  </a:lnTo>
                  <a:lnTo>
                    <a:pt x="289" y="214797"/>
                  </a:lnTo>
                  <a:lnTo>
                    <a:pt x="85" y="265765"/>
                  </a:lnTo>
                  <a:lnTo>
                    <a:pt x="17" y="322382"/>
                  </a:lnTo>
                  <a:lnTo>
                    <a:pt x="0" y="3579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5359005" y="494839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0" y="0"/>
                  </a:moveTo>
                  <a:lnTo>
                    <a:pt x="10528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5624910" y="257623"/>
              <a:ext cx="331299" cy="283063"/>
            </a:xfrm>
            <a:custGeom>
              <a:avLst/>
              <a:gdLst/>
              <a:ahLst/>
              <a:cxnLst/>
              <a:rect l="0" t="0" r="0" b="0"/>
              <a:pathLst>
                <a:path w="331299" h="283063">
                  <a:moveTo>
                    <a:pt x="176292" y="5589"/>
                  </a:moveTo>
                  <a:lnTo>
                    <a:pt x="159524" y="0"/>
                  </a:lnTo>
                  <a:lnTo>
                    <a:pt x="107946" y="4442"/>
                  </a:lnTo>
                  <a:lnTo>
                    <a:pt x="73763" y="14478"/>
                  </a:lnTo>
                  <a:lnTo>
                    <a:pt x="33227" y="44902"/>
                  </a:lnTo>
                  <a:lnTo>
                    <a:pt x="17179" y="71050"/>
                  </a:lnTo>
                  <a:lnTo>
                    <a:pt x="2446" y="113666"/>
                  </a:lnTo>
                  <a:lnTo>
                    <a:pt x="0" y="157065"/>
                  </a:lnTo>
                  <a:lnTo>
                    <a:pt x="12162" y="215309"/>
                  </a:lnTo>
                  <a:lnTo>
                    <a:pt x="27705" y="247493"/>
                  </a:lnTo>
                  <a:lnTo>
                    <a:pt x="46692" y="262450"/>
                  </a:lnTo>
                  <a:lnTo>
                    <a:pt x="91420" y="281585"/>
                  </a:lnTo>
                  <a:lnTo>
                    <a:pt x="115954" y="283062"/>
                  </a:lnTo>
                  <a:lnTo>
                    <a:pt x="169833" y="274478"/>
                  </a:lnTo>
                  <a:lnTo>
                    <a:pt x="231203" y="246643"/>
                  </a:lnTo>
                  <a:lnTo>
                    <a:pt x="289848" y="211335"/>
                  </a:lnTo>
                  <a:lnTo>
                    <a:pt x="313793" y="183144"/>
                  </a:lnTo>
                  <a:lnTo>
                    <a:pt x="324361" y="162881"/>
                  </a:lnTo>
                  <a:lnTo>
                    <a:pt x="331298" y="126153"/>
                  </a:lnTo>
                  <a:lnTo>
                    <a:pt x="327765" y="85635"/>
                  </a:lnTo>
                  <a:lnTo>
                    <a:pt x="313719" y="49584"/>
                  </a:lnTo>
                  <a:lnTo>
                    <a:pt x="298202" y="33721"/>
                  </a:lnTo>
                  <a:lnTo>
                    <a:pt x="259645" y="14005"/>
                  </a:lnTo>
                  <a:lnTo>
                    <a:pt x="207877" y="558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6002730" y="365488"/>
              <a:ext cx="159350" cy="367923"/>
            </a:xfrm>
            <a:custGeom>
              <a:avLst/>
              <a:gdLst/>
              <a:ahLst/>
              <a:cxnLst/>
              <a:rect l="0" t="0" r="0" b="0"/>
              <a:pathLst>
                <a:path w="159350" h="367923">
                  <a:moveTo>
                    <a:pt x="19570" y="129351"/>
                  </a:moveTo>
                  <a:lnTo>
                    <a:pt x="27904" y="166829"/>
                  </a:lnTo>
                  <a:lnTo>
                    <a:pt x="29665" y="218252"/>
                  </a:lnTo>
                  <a:lnTo>
                    <a:pt x="29970" y="265136"/>
                  </a:lnTo>
                  <a:lnTo>
                    <a:pt x="30061" y="316073"/>
                  </a:lnTo>
                  <a:lnTo>
                    <a:pt x="30091" y="367922"/>
                  </a:lnTo>
                  <a:lnTo>
                    <a:pt x="28927" y="354197"/>
                  </a:lnTo>
                  <a:lnTo>
                    <a:pt x="21033" y="301853"/>
                  </a:lnTo>
                  <a:lnTo>
                    <a:pt x="12623" y="246917"/>
                  </a:lnTo>
                  <a:lnTo>
                    <a:pt x="6629" y="184073"/>
                  </a:lnTo>
                  <a:lnTo>
                    <a:pt x="117" y="126252"/>
                  </a:lnTo>
                  <a:lnTo>
                    <a:pt x="0" y="70940"/>
                  </a:lnTo>
                  <a:lnTo>
                    <a:pt x="8182" y="37175"/>
                  </a:lnTo>
                  <a:lnTo>
                    <a:pt x="18798" y="19754"/>
                  </a:lnTo>
                  <a:lnTo>
                    <a:pt x="34435" y="7331"/>
                  </a:lnTo>
                  <a:lnTo>
                    <a:pt x="43518" y="2381"/>
                  </a:lnTo>
                  <a:lnTo>
                    <a:pt x="62969" y="0"/>
                  </a:lnTo>
                  <a:lnTo>
                    <a:pt x="73070" y="1003"/>
                  </a:lnTo>
                  <a:lnTo>
                    <a:pt x="109641" y="19182"/>
                  </a:lnTo>
                  <a:lnTo>
                    <a:pt x="138935" y="41206"/>
                  </a:lnTo>
                  <a:lnTo>
                    <a:pt x="156843" y="68139"/>
                  </a:lnTo>
                  <a:lnTo>
                    <a:pt x="159349" y="88108"/>
                  </a:lnTo>
                  <a:lnTo>
                    <a:pt x="158380" y="98346"/>
                  </a:lnTo>
                  <a:lnTo>
                    <a:pt x="147944" y="115961"/>
                  </a:lnTo>
                  <a:lnTo>
                    <a:pt x="140248" y="123934"/>
                  </a:lnTo>
                  <a:lnTo>
                    <a:pt x="119218" y="132792"/>
                  </a:lnTo>
                  <a:lnTo>
                    <a:pt x="67590" y="138480"/>
                  </a:lnTo>
                  <a:lnTo>
                    <a:pt x="9042" y="13987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6285513" y="294797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6285513" y="45272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6801409" y="368497"/>
              <a:ext cx="178986" cy="10529"/>
            </a:xfrm>
            <a:custGeom>
              <a:avLst/>
              <a:gdLst/>
              <a:ahLst/>
              <a:cxnLst/>
              <a:rect l="0" t="0" r="0" b="0"/>
              <a:pathLst>
                <a:path w="178986" h="10529">
                  <a:moveTo>
                    <a:pt x="178985" y="10528"/>
                  </a:moveTo>
                  <a:lnTo>
                    <a:pt x="120368" y="10528"/>
                  </a:lnTo>
                  <a:lnTo>
                    <a:pt x="60651" y="219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4" name="Freeform 23"/>
          <p:cNvSpPr/>
          <p:nvPr/>
        </p:nvSpPr>
        <p:spPr>
          <a:xfrm>
            <a:off x="1112956" y="370742"/>
            <a:ext cx="464044" cy="412633"/>
          </a:xfrm>
          <a:custGeom>
            <a:avLst/>
            <a:gdLst/>
            <a:ahLst/>
            <a:cxnLst/>
            <a:rect l="0" t="0" r="0" b="0"/>
            <a:pathLst>
              <a:path w="464044" h="412633">
                <a:moveTo>
                  <a:pt x="224163" y="8283"/>
                </a:moveTo>
                <a:lnTo>
                  <a:pt x="189371" y="2218"/>
                </a:lnTo>
                <a:lnTo>
                  <a:pt x="130506" y="9858"/>
                </a:lnTo>
                <a:lnTo>
                  <a:pt x="67767" y="27208"/>
                </a:lnTo>
                <a:lnTo>
                  <a:pt x="36273" y="45996"/>
                </a:lnTo>
                <a:lnTo>
                  <a:pt x="12774" y="73270"/>
                </a:lnTo>
                <a:lnTo>
                  <a:pt x="2310" y="93318"/>
                </a:lnTo>
                <a:lnTo>
                  <a:pt x="0" y="113927"/>
                </a:lnTo>
                <a:lnTo>
                  <a:pt x="3831" y="173494"/>
                </a:lnTo>
                <a:lnTo>
                  <a:pt x="17665" y="228954"/>
                </a:lnTo>
                <a:lnTo>
                  <a:pt x="40827" y="271411"/>
                </a:lnTo>
                <a:lnTo>
                  <a:pt x="100378" y="333738"/>
                </a:lnTo>
                <a:lnTo>
                  <a:pt x="156002" y="376699"/>
                </a:lnTo>
                <a:lnTo>
                  <a:pt x="207709" y="399252"/>
                </a:lnTo>
                <a:lnTo>
                  <a:pt x="262983" y="412632"/>
                </a:lnTo>
                <a:lnTo>
                  <a:pt x="315842" y="406436"/>
                </a:lnTo>
                <a:lnTo>
                  <a:pt x="337439" y="399320"/>
                </a:lnTo>
                <a:lnTo>
                  <a:pt x="392304" y="361087"/>
                </a:lnTo>
                <a:lnTo>
                  <a:pt x="430720" y="312930"/>
                </a:lnTo>
                <a:lnTo>
                  <a:pt x="454799" y="257758"/>
                </a:lnTo>
                <a:lnTo>
                  <a:pt x="464043" y="198592"/>
                </a:lnTo>
                <a:lnTo>
                  <a:pt x="460055" y="153449"/>
                </a:lnTo>
                <a:lnTo>
                  <a:pt x="445875" y="110437"/>
                </a:lnTo>
                <a:lnTo>
                  <a:pt x="421267" y="73646"/>
                </a:lnTo>
                <a:lnTo>
                  <a:pt x="391748" y="51697"/>
                </a:lnTo>
                <a:lnTo>
                  <a:pt x="331528" y="21640"/>
                </a:lnTo>
                <a:lnTo>
                  <a:pt x="276566" y="5333"/>
                </a:lnTo>
                <a:lnTo>
                  <a:pt x="220972" y="0"/>
                </a:lnTo>
                <a:lnTo>
                  <a:pt x="160795" y="5434"/>
                </a:lnTo>
                <a:lnTo>
                  <a:pt x="139935" y="8283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2" name="Group 41"/>
          <p:cNvGrpSpPr/>
          <p:nvPr/>
        </p:nvGrpSpPr>
        <p:grpSpPr>
          <a:xfrm>
            <a:off x="5019197" y="968167"/>
            <a:ext cx="2992990" cy="576953"/>
            <a:chOff x="5019197" y="968167"/>
            <a:chExt cx="2992990" cy="576953"/>
          </a:xfrm>
        </p:grpSpPr>
        <p:sp>
          <p:nvSpPr>
            <p:cNvPr id="25" name="Freeform 24"/>
            <p:cNvSpPr/>
            <p:nvPr/>
          </p:nvSpPr>
          <p:spPr>
            <a:xfrm>
              <a:off x="5019197" y="968167"/>
              <a:ext cx="202938" cy="359217"/>
            </a:xfrm>
            <a:custGeom>
              <a:avLst/>
              <a:gdLst/>
              <a:ahLst/>
              <a:cxnLst/>
              <a:rect l="0" t="0" r="0" b="0"/>
              <a:pathLst>
                <a:path w="202938" h="359217">
                  <a:moveTo>
                    <a:pt x="45010" y="63625"/>
                  </a:moveTo>
                  <a:lnTo>
                    <a:pt x="33831" y="52447"/>
                  </a:lnTo>
                  <a:lnTo>
                    <a:pt x="32878" y="45645"/>
                  </a:lnTo>
                  <a:lnTo>
                    <a:pt x="38059" y="28728"/>
                  </a:lnTo>
                  <a:lnTo>
                    <a:pt x="54129" y="5062"/>
                  </a:lnTo>
                  <a:lnTo>
                    <a:pt x="62788" y="1187"/>
                  </a:lnTo>
                  <a:lnTo>
                    <a:pt x="84886" y="0"/>
                  </a:lnTo>
                  <a:lnTo>
                    <a:pt x="104067" y="6491"/>
                  </a:lnTo>
                  <a:lnTo>
                    <a:pt x="112457" y="11498"/>
                  </a:lnTo>
                  <a:lnTo>
                    <a:pt x="135444" y="40901"/>
                  </a:lnTo>
                  <a:lnTo>
                    <a:pt x="151484" y="79249"/>
                  </a:lnTo>
                  <a:lnTo>
                    <a:pt x="158979" y="135298"/>
                  </a:lnTo>
                  <a:lnTo>
                    <a:pt x="159107" y="184428"/>
                  </a:lnTo>
                  <a:lnTo>
                    <a:pt x="152256" y="234859"/>
                  </a:lnTo>
                  <a:lnTo>
                    <a:pt x="136341" y="291295"/>
                  </a:lnTo>
                  <a:lnTo>
                    <a:pt x="123036" y="313381"/>
                  </a:lnTo>
                  <a:lnTo>
                    <a:pt x="75779" y="354066"/>
                  </a:lnTo>
                  <a:lnTo>
                    <a:pt x="55175" y="359216"/>
                  </a:lnTo>
                  <a:lnTo>
                    <a:pt x="44768" y="358952"/>
                  </a:lnTo>
                  <a:lnTo>
                    <a:pt x="26965" y="352419"/>
                  </a:lnTo>
                  <a:lnTo>
                    <a:pt x="18942" y="347401"/>
                  </a:lnTo>
                  <a:lnTo>
                    <a:pt x="6908" y="329348"/>
                  </a:lnTo>
                  <a:lnTo>
                    <a:pt x="0" y="306897"/>
                  </a:lnTo>
                  <a:lnTo>
                    <a:pt x="829" y="285220"/>
                  </a:lnTo>
                  <a:lnTo>
                    <a:pt x="5028" y="276866"/>
                  </a:lnTo>
                  <a:lnTo>
                    <a:pt x="19051" y="264464"/>
                  </a:lnTo>
                  <a:lnTo>
                    <a:pt x="40102" y="258172"/>
                  </a:lnTo>
                  <a:lnTo>
                    <a:pt x="63886" y="256545"/>
                  </a:lnTo>
                  <a:lnTo>
                    <a:pt x="86154" y="259722"/>
                  </a:lnTo>
                  <a:lnTo>
                    <a:pt x="104631" y="268152"/>
                  </a:lnTo>
                  <a:lnTo>
                    <a:pt x="120641" y="280868"/>
                  </a:lnTo>
                  <a:lnTo>
                    <a:pt x="183898" y="344029"/>
                  </a:lnTo>
                  <a:lnTo>
                    <a:pt x="202937" y="35842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5232663" y="132659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5337948" y="1284476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5727502" y="1031792"/>
              <a:ext cx="21058" cy="336913"/>
            </a:xfrm>
            <a:custGeom>
              <a:avLst/>
              <a:gdLst/>
              <a:ahLst/>
              <a:cxnLst/>
              <a:rect l="0" t="0" r="0" b="0"/>
              <a:pathLst>
                <a:path w="21058" h="336913">
                  <a:moveTo>
                    <a:pt x="0" y="0"/>
                  </a:moveTo>
                  <a:lnTo>
                    <a:pt x="0" y="50433"/>
                  </a:lnTo>
                  <a:lnTo>
                    <a:pt x="1170" y="104241"/>
                  </a:lnTo>
                  <a:lnTo>
                    <a:pt x="8333" y="161881"/>
                  </a:lnTo>
                  <a:lnTo>
                    <a:pt x="9878" y="211741"/>
                  </a:lnTo>
                  <a:lnTo>
                    <a:pt x="10336" y="260440"/>
                  </a:lnTo>
                  <a:lnTo>
                    <a:pt x="17739" y="321123"/>
                  </a:lnTo>
                  <a:lnTo>
                    <a:pt x="21057" y="3369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5611689" y="1000207"/>
              <a:ext cx="315856" cy="73700"/>
            </a:xfrm>
            <a:custGeom>
              <a:avLst/>
              <a:gdLst/>
              <a:ahLst/>
              <a:cxnLst/>
              <a:rect l="0" t="0" r="0" b="0"/>
              <a:pathLst>
                <a:path w="315856" h="73700">
                  <a:moveTo>
                    <a:pt x="315855" y="0"/>
                  </a:moveTo>
                  <a:lnTo>
                    <a:pt x="257238" y="23719"/>
                  </a:lnTo>
                  <a:lnTo>
                    <a:pt x="204234" y="31201"/>
                  </a:lnTo>
                  <a:lnTo>
                    <a:pt x="152516" y="42731"/>
                  </a:lnTo>
                  <a:lnTo>
                    <a:pt x="103681" y="52825"/>
                  </a:lnTo>
                  <a:lnTo>
                    <a:pt x="40367" y="66716"/>
                  </a:lnTo>
                  <a:lnTo>
                    <a:pt x="0" y="736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5664331" y="1337119"/>
              <a:ext cx="294799" cy="42115"/>
            </a:xfrm>
            <a:custGeom>
              <a:avLst/>
              <a:gdLst/>
              <a:ahLst/>
              <a:cxnLst/>
              <a:rect l="0" t="0" r="0" b="0"/>
              <a:pathLst>
                <a:path w="294799" h="42115">
                  <a:moveTo>
                    <a:pt x="294798" y="0"/>
                  </a:moveTo>
                  <a:lnTo>
                    <a:pt x="267242" y="7235"/>
                  </a:lnTo>
                  <a:lnTo>
                    <a:pt x="207900" y="12997"/>
                  </a:lnTo>
                  <a:lnTo>
                    <a:pt x="145442" y="25054"/>
                  </a:lnTo>
                  <a:lnTo>
                    <a:pt x="86874" y="37531"/>
                  </a:lnTo>
                  <a:lnTo>
                    <a:pt x="29552" y="41208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5948601" y="1202285"/>
              <a:ext cx="168457" cy="178841"/>
            </a:xfrm>
            <a:custGeom>
              <a:avLst/>
              <a:gdLst/>
              <a:ahLst/>
              <a:cxnLst/>
              <a:rect l="0" t="0" r="0" b="0"/>
              <a:pathLst>
                <a:path w="168457" h="178841">
                  <a:moveTo>
                    <a:pt x="0" y="19020"/>
                  </a:moveTo>
                  <a:lnTo>
                    <a:pt x="3119" y="76284"/>
                  </a:lnTo>
                  <a:lnTo>
                    <a:pt x="9065" y="137176"/>
                  </a:lnTo>
                  <a:lnTo>
                    <a:pt x="16305" y="178840"/>
                  </a:lnTo>
                  <a:lnTo>
                    <a:pt x="15549" y="178209"/>
                  </a:lnTo>
                  <a:lnTo>
                    <a:pt x="13876" y="174279"/>
                  </a:lnTo>
                  <a:lnTo>
                    <a:pt x="11189" y="125945"/>
                  </a:lnTo>
                  <a:lnTo>
                    <a:pt x="13778" y="63191"/>
                  </a:lnTo>
                  <a:lnTo>
                    <a:pt x="25139" y="22749"/>
                  </a:lnTo>
                  <a:lnTo>
                    <a:pt x="30797" y="10978"/>
                  </a:lnTo>
                  <a:lnTo>
                    <a:pt x="39249" y="4300"/>
                  </a:lnTo>
                  <a:lnTo>
                    <a:pt x="61118" y="0"/>
                  </a:lnTo>
                  <a:lnTo>
                    <a:pt x="80196" y="5107"/>
                  </a:lnTo>
                  <a:lnTo>
                    <a:pt x="117096" y="27450"/>
                  </a:lnTo>
                  <a:lnTo>
                    <a:pt x="131202" y="43824"/>
                  </a:lnTo>
                  <a:lnTo>
                    <a:pt x="153671" y="94383"/>
                  </a:lnTo>
                  <a:lnTo>
                    <a:pt x="168456" y="14536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6138114" y="1168663"/>
              <a:ext cx="126343" cy="212791"/>
            </a:xfrm>
            <a:custGeom>
              <a:avLst/>
              <a:gdLst/>
              <a:ahLst/>
              <a:cxnLst/>
              <a:rect l="0" t="0" r="0" b="0"/>
              <a:pathLst>
                <a:path w="126343" h="212791">
                  <a:moveTo>
                    <a:pt x="0" y="21057"/>
                  </a:moveTo>
                  <a:lnTo>
                    <a:pt x="11178" y="32235"/>
                  </a:lnTo>
                  <a:lnTo>
                    <a:pt x="31209" y="94957"/>
                  </a:lnTo>
                  <a:lnTo>
                    <a:pt x="45122" y="133810"/>
                  </a:lnTo>
                  <a:lnTo>
                    <a:pt x="70369" y="189110"/>
                  </a:lnTo>
                  <a:lnTo>
                    <a:pt x="82358" y="210391"/>
                  </a:lnTo>
                  <a:lnTo>
                    <a:pt x="87661" y="212790"/>
                  </a:lnTo>
                  <a:lnTo>
                    <a:pt x="92366" y="209710"/>
                  </a:lnTo>
                  <a:lnTo>
                    <a:pt x="108322" y="176735"/>
                  </a:lnTo>
                  <a:lnTo>
                    <a:pt x="114333" y="119615"/>
                  </a:lnTo>
                  <a:lnTo>
                    <a:pt x="118640" y="58246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6348684" y="1379233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6561967" y="1112035"/>
              <a:ext cx="289107" cy="312517"/>
            </a:xfrm>
            <a:custGeom>
              <a:avLst/>
              <a:gdLst/>
              <a:ahLst/>
              <a:cxnLst/>
              <a:rect l="0" t="0" r="0" b="0"/>
              <a:pathLst>
                <a:path w="289107" h="312517">
                  <a:moveTo>
                    <a:pt x="218385" y="46099"/>
                  </a:moveTo>
                  <a:lnTo>
                    <a:pt x="207207" y="29332"/>
                  </a:lnTo>
                  <a:lnTo>
                    <a:pt x="192361" y="17980"/>
                  </a:lnTo>
                  <a:lnTo>
                    <a:pt x="154233" y="1160"/>
                  </a:lnTo>
                  <a:lnTo>
                    <a:pt x="133721" y="0"/>
                  </a:lnTo>
                  <a:lnTo>
                    <a:pt x="91957" y="8787"/>
                  </a:lnTo>
                  <a:lnTo>
                    <a:pt x="51082" y="37429"/>
                  </a:lnTo>
                  <a:lnTo>
                    <a:pt x="34454" y="52384"/>
                  </a:lnTo>
                  <a:lnTo>
                    <a:pt x="17528" y="85136"/>
                  </a:lnTo>
                  <a:lnTo>
                    <a:pt x="2498" y="130889"/>
                  </a:lnTo>
                  <a:lnTo>
                    <a:pt x="0" y="170138"/>
                  </a:lnTo>
                  <a:lnTo>
                    <a:pt x="9045" y="225322"/>
                  </a:lnTo>
                  <a:lnTo>
                    <a:pt x="12144" y="239281"/>
                  </a:lnTo>
                  <a:lnTo>
                    <a:pt x="24947" y="261029"/>
                  </a:lnTo>
                  <a:lnTo>
                    <a:pt x="56172" y="294055"/>
                  </a:lnTo>
                  <a:lnTo>
                    <a:pt x="88954" y="310380"/>
                  </a:lnTo>
                  <a:lnTo>
                    <a:pt x="114847" y="312516"/>
                  </a:lnTo>
                  <a:lnTo>
                    <a:pt x="164008" y="304356"/>
                  </a:lnTo>
                  <a:lnTo>
                    <a:pt x="206344" y="283073"/>
                  </a:lnTo>
                  <a:lnTo>
                    <a:pt x="230935" y="262023"/>
                  </a:lnTo>
                  <a:lnTo>
                    <a:pt x="273236" y="203572"/>
                  </a:lnTo>
                  <a:lnTo>
                    <a:pt x="285980" y="171137"/>
                  </a:lnTo>
                  <a:lnTo>
                    <a:pt x="289106" y="133580"/>
                  </a:lnTo>
                  <a:lnTo>
                    <a:pt x="277193" y="78113"/>
                  </a:lnTo>
                  <a:lnTo>
                    <a:pt x="261676" y="46226"/>
                  </a:lnTo>
                  <a:lnTo>
                    <a:pt x="236672" y="20141"/>
                  </a:lnTo>
                  <a:lnTo>
                    <a:pt x="207856" y="39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6900629" y="1246369"/>
              <a:ext cx="117838" cy="298751"/>
            </a:xfrm>
            <a:custGeom>
              <a:avLst/>
              <a:gdLst/>
              <a:ahLst/>
              <a:cxnLst/>
              <a:rect l="0" t="0" r="0" b="0"/>
              <a:pathLst>
                <a:path w="117838" h="298751">
                  <a:moveTo>
                    <a:pt x="6065" y="132864"/>
                  </a:moveTo>
                  <a:lnTo>
                    <a:pt x="6065" y="190128"/>
                  </a:lnTo>
                  <a:lnTo>
                    <a:pt x="6065" y="251020"/>
                  </a:lnTo>
                  <a:lnTo>
                    <a:pt x="6065" y="298750"/>
                  </a:lnTo>
                  <a:lnTo>
                    <a:pt x="6065" y="235944"/>
                  </a:lnTo>
                  <a:lnTo>
                    <a:pt x="6065" y="175972"/>
                  </a:lnTo>
                  <a:lnTo>
                    <a:pt x="0" y="115036"/>
                  </a:lnTo>
                  <a:lnTo>
                    <a:pt x="4917" y="66230"/>
                  </a:lnTo>
                  <a:lnTo>
                    <a:pt x="10624" y="36178"/>
                  </a:lnTo>
                  <a:lnTo>
                    <a:pt x="23298" y="13463"/>
                  </a:lnTo>
                  <a:lnTo>
                    <a:pt x="31592" y="4130"/>
                  </a:lnTo>
                  <a:lnTo>
                    <a:pt x="40631" y="248"/>
                  </a:lnTo>
                  <a:lnTo>
                    <a:pt x="50166" y="0"/>
                  </a:lnTo>
                  <a:lnTo>
                    <a:pt x="68949" y="5963"/>
                  </a:lnTo>
                  <a:lnTo>
                    <a:pt x="85096" y="16412"/>
                  </a:lnTo>
                  <a:lnTo>
                    <a:pt x="107340" y="41038"/>
                  </a:lnTo>
                  <a:lnTo>
                    <a:pt x="115417" y="63586"/>
                  </a:lnTo>
                  <a:lnTo>
                    <a:pt x="117837" y="88036"/>
                  </a:lnTo>
                  <a:lnTo>
                    <a:pt x="115014" y="110601"/>
                  </a:lnTo>
                  <a:lnTo>
                    <a:pt x="103620" y="129208"/>
                  </a:lnTo>
                  <a:lnTo>
                    <a:pt x="86857" y="144107"/>
                  </a:lnTo>
                  <a:lnTo>
                    <a:pt x="48179" y="16444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7085679" y="1389761"/>
              <a:ext cx="10529" cy="10530"/>
            </a:xfrm>
            <a:custGeom>
              <a:avLst/>
              <a:gdLst/>
              <a:ahLst/>
              <a:cxnLst/>
              <a:rect l="0" t="0" r="0" b="0"/>
              <a:pathLst>
                <a:path w="10529" h="10530">
                  <a:moveTo>
                    <a:pt x="10528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7085679" y="138976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7296249" y="1168663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10528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7306777" y="136870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7843730" y="1147606"/>
              <a:ext cx="42116" cy="242156"/>
            </a:xfrm>
            <a:custGeom>
              <a:avLst/>
              <a:gdLst/>
              <a:ahLst/>
              <a:cxnLst/>
              <a:rect l="0" t="0" r="0" b="0"/>
              <a:pathLst>
                <a:path w="42116" h="242156">
                  <a:moveTo>
                    <a:pt x="42115" y="0"/>
                  </a:moveTo>
                  <a:lnTo>
                    <a:pt x="27643" y="34791"/>
                  </a:lnTo>
                  <a:lnTo>
                    <a:pt x="19239" y="93656"/>
                  </a:lnTo>
                  <a:lnTo>
                    <a:pt x="12250" y="150691"/>
                  </a:lnTo>
                  <a:lnTo>
                    <a:pt x="9699" y="210744"/>
                  </a:lnTo>
                  <a:lnTo>
                    <a:pt x="0" y="2421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7738446" y="1252891"/>
              <a:ext cx="273741" cy="21058"/>
            </a:xfrm>
            <a:custGeom>
              <a:avLst/>
              <a:gdLst/>
              <a:ahLst/>
              <a:cxnLst/>
              <a:rect l="0" t="0" r="0" b="0"/>
              <a:pathLst>
                <a:path w="273741" h="21058">
                  <a:moveTo>
                    <a:pt x="273740" y="21057"/>
                  </a:moveTo>
                  <a:lnTo>
                    <a:pt x="236262" y="12723"/>
                  </a:lnTo>
                  <a:lnTo>
                    <a:pt x="184839" y="10962"/>
                  </a:lnTo>
                  <a:lnTo>
                    <a:pt x="129621" y="3378"/>
                  </a:lnTo>
                  <a:lnTo>
                    <a:pt x="73653" y="667"/>
                  </a:lnTo>
                  <a:lnTo>
                    <a:pt x="34691" y="19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8" name="Group 57"/>
          <p:cNvGrpSpPr/>
          <p:nvPr/>
        </p:nvGrpSpPr>
        <p:grpSpPr>
          <a:xfrm>
            <a:off x="1284476" y="52642"/>
            <a:ext cx="2590012" cy="1544753"/>
            <a:chOff x="1284476" y="52642"/>
            <a:chExt cx="2590012" cy="1544753"/>
          </a:xfrm>
        </p:grpSpPr>
        <p:sp>
          <p:nvSpPr>
            <p:cNvPr id="43" name="Freeform 42"/>
            <p:cNvSpPr/>
            <p:nvPr/>
          </p:nvSpPr>
          <p:spPr>
            <a:xfrm>
              <a:off x="1400290" y="1221305"/>
              <a:ext cx="21058" cy="231628"/>
            </a:xfrm>
            <a:custGeom>
              <a:avLst/>
              <a:gdLst/>
              <a:ahLst/>
              <a:cxnLst/>
              <a:rect l="0" t="0" r="0" b="0"/>
              <a:pathLst>
                <a:path w="21058" h="231628">
                  <a:moveTo>
                    <a:pt x="21057" y="0"/>
                  </a:moveTo>
                  <a:lnTo>
                    <a:pt x="6403" y="53028"/>
                  </a:lnTo>
                  <a:lnTo>
                    <a:pt x="1264" y="103238"/>
                  </a:lnTo>
                  <a:lnTo>
                    <a:pt x="3369" y="158217"/>
                  </a:lnTo>
                  <a:lnTo>
                    <a:pt x="6177" y="184962"/>
                  </a:lnTo>
                  <a:lnTo>
                    <a:pt x="0" y="2316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1284476" y="1326590"/>
              <a:ext cx="210571" cy="42115"/>
            </a:xfrm>
            <a:custGeom>
              <a:avLst/>
              <a:gdLst/>
              <a:ahLst/>
              <a:cxnLst/>
              <a:rect l="0" t="0" r="0" b="0"/>
              <a:pathLst>
                <a:path w="210571" h="42115">
                  <a:moveTo>
                    <a:pt x="210570" y="0"/>
                  </a:moveTo>
                  <a:lnTo>
                    <a:pt x="155525" y="16789"/>
                  </a:lnTo>
                  <a:lnTo>
                    <a:pt x="96058" y="26084"/>
                  </a:lnTo>
                  <a:lnTo>
                    <a:pt x="39598" y="37735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1990319" y="1221305"/>
              <a:ext cx="20625" cy="336913"/>
            </a:xfrm>
            <a:custGeom>
              <a:avLst/>
              <a:gdLst/>
              <a:ahLst/>
              <a:cxnLst/>
              <a:rect l="0" t="0" r="0" b="0"/>
              <a:pathLst>
                <a:path w="20625" h="336913">
                  <a:moveTo>
                    <a:pt x="10095" y="0"/>
                  </a:moveTo>
                  <a:lnTo>
                    <a:pt x="1762" y="37478"/>
                  </a:lnTo>
                  <a:lnTo>
                    <a:pt x="0" y="100080"/>
                  </a:lnTo>
                  <a:lnTo>
                    <a:pt x="5284" y="153916"/>
                  </a:lnTo>
                  <a:lnTo>
                    <a:pt x="8670" y="212501"/>
                  </a:lnTo>
                  <a:lnTo>
                    <a:pt x="9673" y="263135"/>
                  </a:lnTo>
                  <a:lnTo>
                    <a:pt x="11181" y="317486"/>
                  </a:lnTo>
                  <a:lnTo>
                    <a:pt x="13159" y="323962"/>
                  </a:lnTo>
                  <a:lnTo>
                    <a:pt x="20624" y="3369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1770735" y="1242362"/>
              <a:ext cx="208623" cy="183683"/>
            </a:xfrm>
            <a:custGeom>
              <a:avLst/>
              <a:gdLst/>
              <a:ahLst/>
              <a:cxnLst/>
              <a:rect l="0" t="0" r="0" b="0"/>
              <a:pathLst>
                <a:path w="208623" h="183683">
                  <a:moveTo>
                    <a:pt x="208622" y="147399"/>
                  </a:moveTo>
                  <a:lnTo>
                    <a:pt x="191855" y="141810"/>
                  </a:lnTo>
                  <a:lnTo>
                    <a:pt x="174264" y="142186"/>
                  </a:lnTo>
                  <a:lnTo>
                    <a:pt x="113622" y="158394"/>
                  </a:lnTo>
                  <a:lnTo>
                    <a:pt x="50673" y="179026"/>
                  </a:lnTo>
                  <a:lnTo>
                    <a:pt x="29628" y="183682"/>
                  </a:lnTo>
                  <a:lnTo>
                    <a:pt x="8576" y="181852"/>
                  </a:lnTo>
                  <a:lnTo>
                    <a:pt x="2729" y="177387"/>
                  </a:lnTo>
                  <a:lnTo>
                    <a:pt x="0" y="170901"/>
                  </a:lnTo>
                  <a:lnTo>
                    <a:pt x="88" y="153165"/>
                  </a:lnTo>
                  <a:lnTo>
                    <a:pt x="12820" y="95747"/>
                  </a:lnTo>
                  <a:lnTo>
                    <a:pt x="29734" y="42245"/>
                  </a:lnTo>
                  <a:lnTo>
                    <a:pt x="40166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2232041" y="1073906"/>
              <a:ext cx="10530" cy="147400"/>
            </a:xfrm>
            <a:custGeom>
              <a:avLst/>
              <a:gdLst/>
              <a:ahLst/>
              <a:cxnLst/>
              <a:rect l="0" t="0" r="0" b="0"/>
              <a:pathLst>
                <a:path w="10530" h="147400">
                  <a:moveTo>
                    <a:pt x="10529" y="0"/>
                  </a:moveTo>
                  <a:lnTo>
                    <a:pt x="2195" y="37478"/>
                  </a:lnTo>
                  <a:lnTo>
                    <a:pt x="3770" y="72326"/>
                  </a:lnTo>
                  <a:lnTo>
                    <a:pt x="6355" y="94146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2158342" y="1284476"/>
              <a:ext cx="189513" cy="31587"/>
            </a:xfrm>
            <a:custGeom>
              <a:avLst/>
              <a:gdLst/>
              <a:ahLst/>
              <a:cxnLst/>
              <a:rect l="0" t="0" r="0" b="0"/>
              <a:pathLst>
                <a:path w="189513" h="31587">
                  <a:moveTo>
                    <a:pt x="189512" y="0"/>
                  </a:moveTo>
                  <a:lnTo>
                    <a:pt x="126062" y="16789"/>
                  </a:lnTo>
                  <a:lnTo>
                    <a:pt x="64848" y="23334"/>
                  </a:lnTo>
                  <a:lnTo>
                    <a:pt x="27793" y="29141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186023" y="1386234"/>
              <a:ext cx="203947" cy="211161"/>
            </a:xfrm>
            <a:custGeom>
              <a:avLst/>
              <a:gdLst/>
              <a:ahLst/>
              <a:cxnLst/>
              <a:rect l="0" t="0" r="0" b="0"/>
              <a:pathLst>
                <a:path w="203947" h="211161">
                  <a:moveTo>
                    <a:pt x="24961" y="45641"/>
                  </a:moveTo>
                  <a:lnTo>
                    <a:pt x="54269" y="16333"/>
                  </a:lnTo>
                  <a:lnTo>
                    <a:pt x="85638" y="1732"/>
                  </a:lnTo>
                  <a:lnTo>
                    <a:pt x="108080" y="0"/>
                  </a:lnTo>
                  <a:lnTo>
                    <a:pt x="128583" y="4299"/>
                  </a:lnTo>
                  <a:lnTo>
                    <a:pt x="145495" y="14009"/>
                  </a:lnTo>
                  <a:lnTo>
                    <a:pt x="157690" y="29243"/>
                  </a:lnTo>
                  <a:lnTo>
                    <a:pt x="162580" y="38218"/>
                  </a:lnTo>
                  <a:lnTo>
                    <a:pt x="164894" y="63789"/>
                  </a:lnTo>
                  <a:lnTo>
                    <a:pt x="156847" y="122276"/>
                  </a:lnTo>
                  <a:lnTo>
                    <a:pt x="144409" y="147551"/>
                  </a:lnTo>
                  <a:lnTo>
                    <a:pt x="113416" y="186784"/>
                  </a:lnTo>
                  <a:lnTo>
                    <a:pt x="86265" y="204185"/>
                  </a:lnTo>
                  <a:lnTo>
                    <a:pt x="50404" y="211160"/>
                  </a:lnTo>
                  <a:lnTo>
                    <a:pt x="26910" y="206553"/>
                  </a:lnTo>
                  <a:lnTo>
                    <a:pt x="15732" y="202048"/>
                  </a:lnTo>
                  <a:lnTo>
                    <a:pt x="8280" y="194366"/>
                  </a:lnTo>
                  <a:lnTo>
                    <a:pt x="0" y="173353"/>
                  </a:lnTo>
                  <a:lnTo>
                    <a:pt x="131" y="163537"/>
                  </a:lnTo>
                  <a:lnTo>
                    <a:pt x="6517" y="146393"/>
                  </a:lnTo>
                  <a:lnTo>
                    <a:pt x="13835" y="140885"/>
                  </a:lnTo>
                  <a:lnTo>
                    <a:pt x="34444" y="134765"/>
                  </a:lnTo>
                  <a:lnTo>
                    <a:pt x="66765" y="136909"/>
                  </a:lnTo>
                  <a:lnTo>
                    <a:pt x="117533" y="146944"/>
                  </a:lnTo>
                  <a:lnTo>
                    <a:pt x="169502" y="150140"/>
                  </a:lnTo>
                  <a:lnTo>
                    <a:pt x="203946" y="1509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3116435" y="1210777"/>
              <a:ext cx="1" cy="189514"/>
            </a:xfrm>
            <a:custGeom>
              <a:avLst/>
              <a:gdLst/>
              <a:ahLst/>
              <a:cxnLst/>
              <a:rect l="0" t="0" r="0" b="0"/>
              <a:pathLst>
                <a:path w="1" h="189514">
                  <a:moveTo>
                    <a:pt x="0" y="0"/>
                  </a:moveTo>
                  <a:lnTo>
                    <a:pt x="0" y="58617"/>
                  </a:lnTo>
                  <a:lnTo>
                    <a:pt x="0" y="112791"/>
                  </a:lnTo>
                  <a:lnTo>
                    <a:pt x="0" y="162313"/>
                  </a:lnTo>
                  <a:lnTo>
                    <a:pt x="0" y="1895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3000621" y="1299944"/>
              <a:ext cx="210571" cy="16119"/>
            </a:xfrm>
            <a:custGeom>
              <a:avLst/>
              <a:gdLst/>
              <a:ahLst/>
              <a:cxnLst/>
              <a:rect l="0" t="0" r="0" b="0"/>
              <a:pathLst>
                <a:path w="210571" h="16119">
                  <a:moveTo>
                    <a:pt x="210570" y="5589"/>
                  </a:moveTo>
                  <a:lnTo>
                    <a:pt x="193803" y="0"/>
                  </a:lnTo>
                  <a:lnTo>
                    <a:pt x="176212" y="376"/>
                  </a:lnTo>
                  <a:lnTo>
                    <a:pt x="125145" y="4559"/>
                  </a:lnTo>
                  <a:lnTo>
                    <a:pt x="67138" y="12621"/>
                  </a:lnTo>
                  <a:lnTo>
                    <a:pt x="19978" y="15427"/>
                  </a:lnTo>
                  <a:lnTo>
                    <a:pt x="0" y="1611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3465176" y="1179191"/>
              <a:ext cx="19757" cy="315856"/>
            </a:xfrm>
            <a:custGeom>
              <a:avLst/>
              <a:gdLst/>
              <a:ahLst/>
              <a:cxnLst/>
              <a:rect l="0" t="0" r="0" b="0"/>
              <a:pathLst>
                <a:path w="19757" h="315856">
                  <a:moveTo>
                    <a:pt x="19756" y="0"/>
                  </a:moveTo>
                  <a:lnTo>
                    <a:pt x="5285" y="34792"/>
                  </a:lnTo>
                  <a:lnTo>
                    <a:pt x="0" y="96777"/>
                  </a:lnTo>
                  <a:lnTo>
                    <a:pt x="4545" y="154167"/>
                  </a:lnTo>
                  <a:lnTo>
                    <a:pt x="8303" y="214940"/>
                  </a:lnTo>
                  <a:lnTo>
                    <a:pt x="9045" y="273218"/>
                  </a:lnTo>
                  <a:lnTo>
                    <a:pt x="9228" y="3158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3330325" y="1221305"/>
              <a:ext cx="154608" cy="119507"/>
            </a:xfrm>
            <a:custGeom>
              <a:avLst/>
              <a:gdLst/>
              <a:ahLst/>
              <a:cxnLst/>
              <a:rect l="0" t="0" r="0" b="0"/>
              <a:pathLst>
                <a:path w="154608" h="119507">
                  <a:moveTo>
                    <a:pt x="154607" y="94757"/>
                  </a:moveTo>
                  <a:lnTo>
                    <a:pt x="92514" y="100346"/>
                  </a:lnTo>
                  <a:lnTo>
                    <a:pt x="38936" y="116088"/>
                  </a:lnTo>
                  <a:lnTo>
                    <a:pt x="28360" y="119506"/>
                  </a:lnTo>
                  <a:lnTo>
                    <a:pt x="20139" y="118275"/>
                  </a:lnTo>
                  <a:lnTo>
                    <a:pt x="13489" y="113945"/>
                  </a:lnTo>
                  <a:lnTo>
                    <a:pt x="7886" y="107549"/>
                  </a:lnTo>
                  <a:lnTo>
                    <a:pt x="1661" y="87964"/>
                  </a:lnTo>
                  <a:lnTo>
                    <a:pt x="0" y="76190"/>
                  </a:lnTo>
                  <a:lnTo>
                    <a:pt x="4395" y="56869"/>
                  </a:lnTo>
                  <a:lnTo>
                    <a:pt x="2826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3727088" y="1021264"/>
              <a:ext cx="31586" cy="105286"/>
            </a:xfrm>
            <a:custGeom>
              <a:avLst/>
              <a:gdLst/>
              <a:ahLst/>
              <a:cxnLst/>
              <a:rect l="0" t="0" r="0" b="0"/>
              <a:pathLst>
                <a:path w="31586" h="105286">
                  <a:moveTo>
                    <a:pt x="31585" y="0"/>
                  </a:moveTo>
                  <a:lnTo>
                    <a:pt x="20407" y="11178"/>
                  </a:lnTo>
                  <a:lnTo>
                    <a:pt x="7866" y="40487"/>
                  </a:lnTo>
                  <a:lnTo>
                    <a:pt x="1036" y="93517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3642860" y="1221305"/>
              <a:ext cx="147400" cy="15685"/>
            </a:xfrm>
            <a:custGeom>
              <a:avLst/>
              <a:gdLst/>
              <a:ahLst/>
              <a:cxnLst/>
              <a:rect l="0" t="0" r="0" b="0"/>
              <a:pathLst>
                <a:path w="147400" h="15685">
                  <a:moveTo>
                    <a:pt x="147399" y="0"/>
                  </a:moveTo>
                  <a:lnTo>
                    <a:pt x="98468" y="8333"/>
                  </a:lnTo>
                  <a:lnTo>
                    <a:pt x="39338" y="15684"/>
                  </a:lnTo>
                  <a:lnTo>
                    <a:pt x="20213" y="1555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3679622" y="1343359"/>
              <a:ext cx="194866" cy="186363"/>
            </a:xfrm>
            <a:custGeom>
              <a:avLst/>
              <a:gdLst/>
              <a:ahLst/>
              <a:cxnLst/>
              <a:rect l="0" t="0" r="0" b="0"/>
              <a:pathLst>
                <a:path w="194866" h="186363">
                  <a:moveTo>
                    <a:pt x="5352" y="35874"/>
                  </a:moveTo>
                  <a:lnTo>
                    <a:pt x="10941" y="19106"/>
                  </a:lnTo>
                  <a:lnTo>
                    <a:pt x="17267" y="14167"/>
                  </a:lnTo>
                  <a:lnTo>
                    <a:pt x="68474" y="0"/>
                  </a:lnTo>
                  <a:lnTo>
                    <a:pt x="105683" y="1198"/>
                  </a:lnTo>
                  <a:lnTo>
                    <a:pt x="126373" y="9154"/>
                  </a:lnTo>
                  <a:lnTo>
                    <a:pt x="135165" y="14551"/>
                  </a:lnTo>
                  <a:lnTo>
                    <a:pt x="141027" y="22828"/>
                  </a:lnTo>
                  <a:lnTo>
                    <a:pt x="147540" y="44504"/>
                  </a:lnTo>
                  <a:lnTo>
                    <a:pt x="145618" y="77425"/>
                  </a:lnTo>
                  <a:lnTo>
                    <a:pt x="131216" y="130556"/>
                  </a:lnTo>
                  <a:lnTo>
                    <a:pt x="127866" y="141109"/>
                  </a:lnTo>
                  <a:lnTo>
                    <a:pt x="114785" y="159074"/>
                  </a:lnTo>
                  <a:lnTo>
                    <a:pt x="97273" y="173688"/>
                  </a:lnTo>
                  <a:lnTo>
                    <a:pt x="77791" y="184082"/>
                  </a:lnTo>
                  <a:lnTo>
                    <a:pt x="54315" y="186362"/>
                  </a:lnTo>
                  <a:lnTo>
                    <a:pt x="30622" y="182306"/>
                  </a:lnTo>
                  <a:lnTo>
                    <a:pt x="12294" y="172704"/>
                  </a:lnTo>
                  <a:lnTo>
                    <a:pt x="6470" y="164529"/>
                  </a:lnTo>
                  <a:lnTo>
                    <a:pt x="0" y="142967"/>
                  </a:lnTo>
                  <a:lnTo>
                    <a:pt x="1784" y="134175"/>
                  </a:lnTo>
                  <a:lnTo>
                    <a:pt x="6483" y="127144"/>
                  </a:lnTo>
                  <a:lnTo>
                    <a:pt x="22232" y="116213"/>
                  </a:lnTo>
                  <a:lnTo>
                    <a:pt x="44830" y="107455"/>
                  </a:lnTo>
                  <a:lnTo>
                    <a:pt x="97464" y="107942"/>
                  </a:lnTo>
                  <a:lnTo>
                    <a:pt x="149802" y="112370"/>
                  </a:lnTo>
                  <a:lnTo>
                    <a:pt x="194865" y="12010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1916186" y="52642"/>
              <a:ext cx="526426" cy="1473991"/>
            </a:xfrm>
            <a:custGeom>
              <a:avLst/>
              <a:gdLst/>
              <a:ahLst/>
              <a:cxnLst/>
              <a:rect l="0" t="0" r="0" b="0"/>
              <a:pathLst>
                <a:path w="526426" h="1473991">
                  <a:moveTo>
                    <a:pt x="526425" y="0"/>
                  </a:moveTo>
                  <a:lnTo>
                    <a:pt x="507297" y="61111"/>
                  </a:lnTo>
                  <a:lnTo>
                    <a:pt x="486425" y="111117"/>
                  </a:lnTo>
                  <a:lnTo>
                    <a:pt x="465101" y="171038"/>
                  </a:lnTo>
                  <a:lnTo>
                    <a:pt x="446765" y="227934"/>
                  </a:lnTo>
                  <a:lnTo>
                    <a:pt x="428758" y="287353"/>
                  </a:lnTo>
                  <a:lnTo>
                    <a:pt x="409749" y="337826"/>
                  </a:lnTo>
                  <a:lnTo>
                    <a:pt x="392419" y="389825"/>
                  </a:lnTo>
                  <a:lnTo>
                    <a:pt x="376755" y="445397"/>
                  </a:lnTo>
                  <a:lnTo>
                    <a:pt x="357296" y="506316"/>
                  </a:lnTo>
                  <a:lnTo>
                    <a:pt x="336713" y="568820"/>
                  </a:lnTo>
                  <a:lnTo>
                    <a:pt x="322785" y="611948"/>
                  </a:lnTo>
                  <a:lnTo>
                    <a:pt x="308797" y="658412"/>
                  </a:lnTo>
                  <a:lnTo>
                    <a:pt x="294780" y="706358"/>
                  </a:lnTo>
                  <a:lnTo>
                    <a:pt x="279583" y="754964"/>
                  </a:lnTo>
                  <a:lnTo>
                    <a:pt x="261129" y="803863"/>
                  </a:lnTo>
                  <a:lnTo>
                    <a:pt x="244349" y="849772"/>
                  </a:lnTo>
                  <a:lnTo>
                    <a:pt x="229093" y="893573"/>
                  </a:lnTo>
                  <a:lnTo>
                    <a:pt x="214513" y="936437"/>
                  </a:lnTo>
                  <a:lnTo>
                    <a:pt x="197115" y="982003"/>
                  </a:lnTo>
                  <a:lnTo>
                    <a:pt x="178853" y="1027212"/>
                  </a:lnTo>
                  <a:lnTo>
                    <a:pt x="155419" y="1086717"/>
                  </a:lnTo>
                  <a:lnTo>
                    <a:pt x="133658" y="1148282"/>
                  </a:lnTo>
                  <a:lnTo>
                    <a:pt x="112392" y="1208638"/>
                  </a:lnTo>
                  <a:lnTo>
                    <a:pt x="91273" y="1257197"/>
                  </a:lnTo>
                  <a:lnTo>
                    <a:pt x="66296" y="1315526"/>
                  </a:lnTo>
                  <a:lnTo>
                    <a:pt x="44161" y="1372108"/>
                  </a:lnTo>
                  <a:lnTo>
                    <a:pt x="18669" y="1427818"/>
                  </a:lnTo>
                  <a:lnTo>
                    <a:pt x="8297" y="1444110"/>
                  </a:lnTo>
                  <a:lnTo>
                    <a:pt x="0" y="147399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3" name="Group 72"/>
          <p:cNvGrpSpPr/>
          <p:nvPr/>
        </p:nvGrpSpPr>
        <p:grpSpPr>
          <a:xfrm>
            <a:off x="652766" y="2141412"/>
            <a:ext cx="2874281" cy="661087"/>
            <a:chOff x="652766" y="2141412"/>
            <a:chExt cx="2874281" cy="661087"/>
          </a:xfrm>
        </p:grpSpPr>
        <p:sp>
          <p:nvSpPr>
            <p:cNvPr id="59" name="Freeform 58"/>
            <p:cNvSpPr/>
            <p:nvPr/>
          </p:nvSpPr>
          <p:spPr>
            <a:xfrm>
              <a:off x="652766" y="2435491"/>
              <a:ext cx="294799" cy="312447"/>
            </a:xfrm>
            <a:custGeom>
              <a:avLst/>
              <a:gdLst/>
              <a:ahLst/>
              <a:cxnLst/>
              <a:rect l="0" t="0" r="0" b="0"/>
              <a:pathLst>
                <a:path w="294799" h="312447">
                  <a:moveTo>
                    <a:pt x="0" y="38706"/>
                  </a:moveTo>
                  <a:lnTo>
                    <a:pt x="11453" y="95969"/>
                  </a:lnTo>
                  <a:lnTo>
                    <a:pt x="18212" y="148479"/>
                  </a:lnTo>
                  <a:lnTo>
                    <a:pt x="23334" y="202252"/>
                  </a:lnTo>
                  <a:lnTo>
                    <a:pt x="35545" y="262344"/>
                  </a:lnTo>
                  <a:lnTo>
                    <a:pt x="45757" y="305140"/>
                  </a:lnTo>
                  <a:lnTo>
                    <a:pt x="48052" y="308745"/>
                  </a:lnTo>
                  <a:lnTo>
                    <a:pt x="49583" y="305300"/>
                  </a:lnTo>
                  <a:lnTo>
                    <a:pt x="51070" y="250457"/>
                  </a:lnTo>
                  <a:lnTo>
                    <a:pt x="44230" y="193053"/>
                  </a:lnTo>
                  <a:lnTo>
                    <a:pt x="45861" y="149169"/>
                  </a:lnTo>
                  <a:lnTo>
                    <a:pt x="51303" y="97310"/>
                  </a:lnTo>
                  <a:lnTo>
                    <a:pt x="57835" y="61529"/>
                  </a:lnTo>
                  <a:lnTo>
                    <a:pt x="72769" y="28701"/>
                  </a:lnTo>
                  <a:lnTo>
                    <a:pt x="88494" y="13592"/>
                  </a:lnTo>
                  <a:lnTo>
                    <a:pt x="108351" y="4147"/>
                  </a:lnTo>
                  <a:lnTo>
                    <a:pt x="145838" y="0"/>
                  </a:lnTo>
                  <a:lnTo>
                    <a:pt x="172832" y="3176"/>
                  </a:lnTo>
                  <a:lnTo>
                    <a:pt x="194188" y="14726"/>
                  </a:lnTo>
                  <a:lnTo>
                    <a:pt x="240432" y="53528"/>
                  </a:lnTo>
                  <a:lnTo>
                    <a:pt x="261486" y="92196"/>
                  </a:lnTo>
                  <a:lnTo>
                    <a:pt x="279363" y="146442"/>
                  </a:lnTo>
                  <a:lnTo>
                    <a:pt x="286420" y="202793"/>
                  </a:lnTo>
                  <a:lnTo>
                    <a:pt x="293143" y="254002"/>
                  </a:lnTo>
                  <a:lnTo>
                    <a:pt x="294798" y="31244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1137077" y="2505782"/>
              <a:ext cx="168457" cy="10529"/>
            </a:xfrm>
            <a:custGeom>
              <a:avLst/>
              <a:gdLst/>
              <a:ahLst/>
              <a:cxnLst/>
              <a:rect l="0" t="0" r="0" b="0"/>
              <a:pathLst>
                <a:path w="168457" h="10529">
                  <a:moveTo>
                    <a:pt x="168456" y="0"/>
                  </a:moveTo>
                  <a:lnTo>
                    <a:pt x="125765" y="3119"/>
                  </a:lnTo>
                  <a:lnTo>
                    <a:pt x="65218" y="9553"/>
                  </a:lnTo>
                  <a:lnTo>
                    <a:pt x="19599" y="10336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1179191" y="2590010"/>
              <a:ext cx="200043" cy="21058"/>
            </a:xfrm>
            <a:custGeom>
              <a:avLst/>
              <a:gdLst/>
              <a:ahLst/>
              <a:cxnLst/>
              <a:rect l="0" t="0" r="0" b="0"/>
              <a:pathLst>
                <a:path w="200043" h="21058">
                  <a:moveTo>
                    <a:pt x="200042" y="0"/>
                  </a:moveTo>
                  <a:lnTo>
                    <a:pt x="137949" y="5589"/>
                  </a:lnTo>
                  <a:lnTo>
                    <a:pt x="86564" y="9553"/>
                  </a:lnTo>
                  <a:lnTo>
                    <a:pt x="34474" y="1345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1590944" y="2274155"/>
              <a:ext cx="278644" cy="471745"/>
            </a:xfrm>
            <a:custGeom>
              <a:avLst/>
              <a:gdLst/>
              <a:ahLst/>
              <a:cxnLst/>
              <a:rect l="0" t="0" r="0" b="0"/>
              <a:pathLst>
                <a:path w="278644" h="471745">
                  <a:moveTo>
                    <a:pt x="167314" y="0"/>
                  </a:moveTo>
                  <a:lnTo>
                    <a:pt x="138006" y="34898"/>
                  </a:lnTo>
                  <a:lnTo>
                    <a:pt x="110919" y="83929"/>
                  </a:lnTo>
                  <a:lnTo>
                    <a:pt x="83039" y="139368"/>
                  </a:lnTo>
                  <a:lnTo>
                    <a:pt x="49155" y="197078"/>
                  </a:lnTo>
                  <a:lnTo>
                    <a:pt x="21961" y="257883"/>
                  </a:lnTo>
                  <a:lnTo>
                    <a:pt x="4635" y="305444"/>
                  </a:lnTo>
                  <a:lnTo>
                    <a:pt x="0" y="358685"/>
                  </a:lnTo>
                  <a:lnTo>
                    <a:pt x="4673" y="414262"/>
                  </a:lnTo>
                  <a:lnTo>
                    <a:pt x="10924" y="425914"/>
                  </a:lnTo>
                  <a:lnTo>
                    <a:pt x="30347" y="445098"/>
                  </a:lnTo>
                  <a:lnTo>
                    <a:pt x="62001" y="463464"/>
                  </a:lnTo>
                  <a:lnTo>
                    <a:pt x="112543" y="471744"/>
                  </a:lnTo>
                  <a:lnTo>
                    <a:pt x="152516" y="470839"/>
                  </a:lnTo>
                  <a:lnTo>
                    <a:pt x="214455" y="444394"/>
                  </a:lnTo>
                  <a:lnTo>
                    <a:pt x="244323" y="418672"/>
                  </a:lnTo>
                  <a:lnTo>
                    <a:pt x="267991" y="388823"/>
                  </a:lnTo>
                  <a:lnTo>
                    <a:pt x="276400" y="365053"/>
                  </a:lnTo>
                  <a:lnTo>
                    <a:pt x="278643" y="352163"/>
                  </a:lnTo>
                  <a:lnTo>
                    <a:pt x="274895" y="331602"/>
                  </a:lnTo>
                  <a:lnTo>
                    <a:pt x="259632" y="306873"/>
                  </a:lnTo>
                  <a:lnTo>
                    <a:pt x="253426" y="299338"/>
                  </a:lnTo>
                  <a:lnTo>
                    <a:pt x="234052" y="287847"/>
                  </a:lnTo>
                  <a:lnTo>
                    <a:pt x="211014" y="281180"/>
                  </a:lnTo>
                  <a:lnTo>
                    <a:pt x="189076" y="282117"/>
                  </a:lnTo>
                  <a:lnTo>
                    <a:pt x="156995" y="294810"/>
                  </a:lnTo>
                  <a:lnTo>
                    <a:pt x="93633" y="337187"/>
                  </a:lnTo>
                  <a:lnTo>
                    <a:pt x="72558" y="34744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1977754" y="2141412"/>
              <a:ext cx="214723" cy="248558"/>
            </a:xfrm>
            <a:custGeom>
              <a:avLst/>
              <a:gdLst/>
              <a:ahLst/>
              <a:cxnLst/>
              <a:rect l="0" t="0" r="0" b="0"/>
              <a:pathLst>
                <a:path w="214723" h="248558">
                  <a:moveTo>
                    <a:pt x="12132" y="80101"/>
                  </a:moveTo>
                  <a:lnTo>
                    <a:pt x="953" y="68922"/>
                  </a:lnTo>
                  <a:lnTo>
                    <a:pt x="0" y="63290"/>
                  </a:lnTo>
                  <a:lnTo>
                    <a:pt x="1704" y="57195"/>
                  </a:lnTo>
                  <a:lnTo>
                    <a:pt x="21250" y="30602"/>
                  </a:lnTo>
                  <a:lnTo>
                    <a:pt x="40830" y="9802"/>
                  </a:lnTo>
                  <a:lnTo>
                    <a:pt x="60761" y="2064"/>
                  </a:lnTo>
                  <a:lnTo>
                    <a:pt x="72627" y="0"/>
                  </a:lnTo>
                  <a:lnTo>
                    <a:pt x="92051" y="3946"/>
                  </a:lnTo>
                  <a:lnTo>
                    <a:pt x="123584" y="25543"/>
                  </a:lnTo>
                  <a:lnTo>
                    <a:pt x="139651" y="51067"/>
                  </a:lnTo>
                  <a:lnTo>
                    <a:pt x="141727" y="70706"/>
                  </a:lnTo>
                  <a:lnTo>
                    <a:pt x="137580" y="89963"/>
                  </a:lnTo>
                  <a:lnTo>
                    <a:pt x="127938" y="106321"/>
                  </a:lnTo>
                  <a:lnTo>
                    <a:pt x="127940" y="110449"/>
                  </a:lnTo>
                  <a:lnTo>
                    <a:pt x="131451" y="112031"/>
                  </a:lnTo>
                  <a:lnTo>
                    <a:pt x="144711" y="113009"/>
                  </a:lnTo>
                  <a:lnTo>
                    <a:pt x="191938" y="126360"/>
                  </a:lnTo>
                  <a:lnTo>
                    <a:pt x="199853" y="131997"/>
                  </a:lnTo>
                  <a:lnTo>
                    <a:pt x="211767" y="147619"/>
                  </a:lnTo>
                  <a:lnTo>
                    <a:pt x="214722" y="169381"/>
                  </a:lnTo>
                  <a:lnTo>
                    <a:pt x="210966" y="192310"/>
                  </a:lnTo>
                  <a:lnTo>
                    <a:pt x="201498" y="210300"/>
                  </a:lnTo>
                  <a:lnTo>
                    <a:pt x="186372" y="222975"/>
                  </a:lnTo>
                  <a:lnTo>
                    <a:pt x="148065" y="240644"/>
                  </a:lnTo>
                  <a:lnTo>
                    <a:pt x="88928" y="247515"/>
                  </a:lnTo>
                  <a:lnTo>
                    <a:pt x="75303" y="2485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1979357" y="2421554"/>
              <a:ext cx="305327" cy="10529"/>
            </a:xfrm>
            <a:custGeom>
              <a:avLst/>
              <a:gdLst/>
              <a:ahLst/>
              <a:cxnLst/>
              <a:rect l="0" t="0" r="0" b="0"/>
              <a:pathLst>
                <a:path w="305327" h="10529">
                  <a:moveTo>
                    <a:pt x="305326" y="0"/>
                  </a:moveTo>
                  <a:lnTo>
                    <a:pt x="251182" y="0"/>
                  </a:lnTo>
                  <a:lnTo>
                    <a:pt x="196235" y="0"/>
                  </a:lnTo>
                  <a:lnTo>
                    <a:pt x="140321" y="1170"/>
                  </a:lnTo>
                  <a:lnTo>
                    <a:pt x="84217" y="8333"/>
                  </a:lnTo>
                  <a:lnTo>
                    <a:pt x="28074" y="10095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2112911" y="2524812"/>
              <a:ext cx="140188" cy="277687"/>
            </a:xfrm>
            <a:custGeom>
              <a:avLst/>
              <a:gdLst/>
              <a:ahLst/>
              <a:cxnLst/>
              <a:rect l="0" t="0" r="0" b="0"/>
              <a:pathLst>
                <a:path w="140188" h="277687">
                  <a:moveTo>
                    <a:pt x="119130" y="86255"/>
                  </a:moveTo>
                  <a:lnTo>
                    <a:pt x="59537" y="135753"/>
                  </a:lnTo>
                  <a:lnTo>
                    <a:pt x="39812" y="171941"/>
                  </a:lnTo>
                  <a:lnTo>
                    <a:pt x="21049" y="223318"/>
                  </a:lnTo>
                  <a:lnTo>
                    <a:pt x="20166" y="244268"/>
                  </a:lnTo>
                  <a:lnTo>
                    <a:pt x="21569" y="254768"/>
                  </a:lnTo>
                  <a:lnTo>
                    <a:pt x="26013" y="262938"/>
                  </a:lnTo>
                  <a:lnTo>
                    <a:pt x="40310" y="275135"/>
                  </a:lnTo>
                  <a:lnTo>
                    <a:pt x="49036" y="277686"/>
                  </a:lnTo>
                  <a:lnTo>
                    <a:pt x="68090" y="277400"/>
                  </a:lnTo>
                  <a:lnTo>
                    <a:pt x="85137" y="270254"/>
                  </a:lnTo>
                  <a:lnTo>
                    <a:pt x="92959" y="265073"/>
                  </a:lnTo>
                  <a:lnTo>
                    <a:pt x="104769" y="249958"/>
                  </a:lnTo>
                  <a:lnTo>
                    <a:pt x="109556" y="241014"/>
                  </a:lnTo>
                  <a:lnTo>
                    <a:pt x="111755" y="218598"/>
                  </a:lnTo>
                  <a:lnTo>
                    <a:pt x="103635" y="171668"/>
                  </a:lnTo>
                  <a:lnTo>
                    <a:pt x="88543" y="144838"/>
                  </a:lnTo>
                  <a:lnTo>
                    <a:pt x="32221" y="93416"/>
                  </a:lnTo>
                  <a:lnTo>
                    <a:pt x="11751" y="71089"/>
                  </a:lnTo>
                  <a:lnTo>
                    <a:pt x="1996" y="52609"/>
                  </a:lnTo>
                  <a:lnTo>
                    <a:pt x="0" y="32697"/>
                  </a:lnTo>
                  <a:lnTo>
                    <a:pt x="1105" y="22473"/>
                  </a:lnTo>
                  <a:lnTo>
                    <a:pt x="5352" y="14488"/>
                  </a:lnTo>
                  <a:lnTo>
                    <a:pt x="19429" y="2496"/>
                  </a:lnTo>
                  <a:lnTo>
                    <a:pt x="28096" y="0"/>
                  </a:lnTo>
                  <a:lnTo>
                    <a:pt x="47085" y="346"/>
                  </a:lnTo>
                  <a:lnTo>
                    <a:pt x="77506" y="7118"/>
                  </a:lnTo>
                  <a:lnTo>
                    <a:pt x="103158" y="22123"/>
                  </a:lnTo>
                  <a:lnTo>
                    <a:pt x="125576" y="41386"/>
                  </a:lnTo>
                  <a:lnTo>
                    <a:pt x="133693" y="55005"/>
                  </a:lnTo>
                  <a:lnTo>
                    <a:pt x="140187" y="757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2602734" y="2389969"/>
              <a:ext cx="8334" cy="168457"/>
            </a:xfrm>
            <a:custGeom>
              <a:avLst/>
              <a:gdLst/>
              <a:ahLst/>
              <a:cxnLst/>
              <a:rect l="0" t="0" r="0" b="0"/>
              <a:pathLst>
                <a:path w="8334" h="168457">
                  <a:moveTo>
                    <a:pt x="8333" y="0"/>
                  </a:moveTo>
                  <a:lnTo>
                    <a:pt x="0" y="54144"/>
                  </a:lnTo>
                  <a:lnTo>
                    <a:pt x="3827" y="109091"/>
                  </a:lnTo>
                  <a:lnTo>
                    <a:pt x="8333" y="16845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2516311" y="2474197"/>
              <a:ext cx="189514" cy="10529"/>
            </a:xfrm>
            <a:custGeom>
              <a:avLst/>
              <a:gdLst/>
              <a:ahLst/>
              <a:cxnLst/>
              <a:rect l="0" t="0" r="0" b="0"/>
              <a:pathLst>
                <a:path w="189514" h="10529">
                  <a:moveTo>
                    <a:pt x="189513" y="10528"/>
                  </a:moveTo>
                  <a:lnTo>
                    <a:pt x="140582" y="10528"/>
                  </a:lnTo>
                  <a:lnTo>
                    <a:pt x="81451" y="10528"/>
                  </a:lnTo>
                  <a:lnTo>
                    <a:pt x="22155" y="329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3074407" y="2337326"/>
              <a:ext cx="20972" cy="400084"/>
            </a:xfrm>
            <a:custGeom>
              <a:avLst/>
              <a:gdLst/>
              <a:ahLst/>
              <a:cxnLst/>
              <a:rect l="0" t="0" r="0" b="0"/>
              <a:pathLst>
                <a:path w="20972" h="400084">
                  <a:moveTo>
                    <a:pt x="10443" y="0"/>
                  </a:moveTo>
                  <a:lnTo>
                    <a:pt x="2110" y="37478"/>
                  </a:lnTo>
                  <a:lnTo>
                    <a:pt x="348" y="94491"/>
                  </a:lnTo>
                  <a:lnTo>
                    <a:pt x="0" y="156012"/>
                  </a:lnTo>
                  <a:lnTo>
                    <a:pt x="1109" y="209612"/>
                  </a:lnTo>
                  <a:lnTo>
                    <a:pt x="8252" y="267183"/>
                  </a:lnTo>
                  <a:lnTo>
                    <a:pt x="15599" y="328597"/>
                  </a:lnTo>
                  <a:lnTo>
                    <a:pt x="20264" y="387434"/>
                  </a:lnTo>
                  <a:lnTo>
                    <a:pt x="20971" y="40008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2861503" y="2411026"/>
              <a:ext cx="244404" cy="183675"/>
            </a:xfrm>
            <a:custGeom>
              <a:avLst/>
              <a:gdLst/>
              <a:ahLst/>
              <a:cxnLst/>
              <a:rect l="0" t="0" r="0" b="0"/>
              <a:pathLst>
                <a:path w="244404" h="183675">
                  <a:moveTo>
                    <a:pt x="244403" y="136870"/>
                  </a:moveTo>
                  <a:lnTo>
                    <a:pt x="201712" y="139989"/>
                  </a:lnTo>
                  <a:lnTo>
                    <a:pt x="139068" y="158201"/>
                  </a:lnTo>
                  <a:lnTo>
                    <a:pt x="85299" y="175511"/>
                  </a:lnTo>
                  <a:lnTo>
                    <a:pt x="47653" y="183674"/>
                  </a:lnTo>
                  <a:lnTo>
                    <a:pt x="24767" y="181848"/>
                  </a:lnTo>
                  <a:lnTo>
                    <a:pt x="16091" y="177384"/>
                  </a:lnTo>
                  <a:lnTo>
                    <a:pt x="3331" y="163065"/>
                  </a:lnTo>
                  <a:lnTo>
                    <a:pt x="0" y="141883"/>
                  </a:lnTo>
                  <a:lnTo>
                    <a:pt x="7393" y="90157"/>
                  </a:lnTo>
                  <a:lnTo>
                    <a:pt x="31853" y="32366"/>
                  </a:lnTo>
                  <a:lnTo>
                    <a:pt x="44362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3327005" y="2179399"/>
              <a:ext cx="31586" cy="136871"/>
            </a:xfrm>
            <a:custGeom>
              <a:avLst/>
              <a:gdLst/>
              <a:ahLst/>
              <a:cxnLst/>
              <a:rect l="0" t="0" r="0" b="0"/>
              <a:pathLst>
                <a:path w="31586" h="136871">
                  <a:moveTo>
                    <a:pt x="31585" y="0"/>
                  </a:moveTo>
                  <a:lnTo>
                    <a:pt x="13627" y="53874"/>
                  </a:lnTo>
                  <a:lnTo>
                    <a:pt x="3038" y="98119"/>
                  </a:lnTo>
                  <a:lnTo>
                    <a:pt x="0" y="13687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3284891" y="2389969"/>
              <a:ext cx="147400" cy="10529"/>
            </a:xfrm>
            <a:custGeom>
              <a:avLst/>
              <a:gdLst/>
              <a:ahLst/>
              <a:cxnLst/>
              <a:rect l="0" t="0" r="0" b="0"/>
              <a:pathLst>
                <a:path w="147400" h="10529">
                  <a:moveTo>
                    <a:pt x="147399" y="10528"/>
                  </a:moveTo>
                  <a:lnTo>
                    <a:pt x="88782" y="1463"/>
                  </a:lnTo>
                  <a:lnTo>
                    <a:pt x="26971" y="19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3309405" y="2501797"/>
              <a:ext cx="217642" cy="210076"/>
            </a:xfrm>
            <a:custGeom>
              <a:avLst/>
              <a:gdLst/>
              <a:ahLst/>
              <a:cxnLst/>
              <a:rect l="0" t="0" r="0" b="0"/>
              <a:pathLst>
                <a:path w="217642" h="210076">
                  <a:moveTo>
                    <a:pt x="17600" y="46099"/>
                  </a:moveTo>
                  <a:lnTo>
                    <a:pt x="23189" y="29332"/>
                  </a:lnTo>
                  <a:lnTo>
                    <a:pt x="35292" y="17980"/>
                  </a:lnTo>
                  <a:lnTo>
                    <a:pt x="71657" y="1160"/>
                  </a:lnTo>
                  <a:lnTo>
                    <a:pt x="91928" y="0"/>
                  </a:lnTo>
                  <a:lnTo>
                    <a:pt x="111466" y="4553"/>
                  </a:lnTo>
                  <a:lnTo>
                    <a:pt x="127948" y="14376"/>
                  </a:lnTo>
                  <a:lnTo>
                    <a:pt x="150381" y="38649"/>
                  </a:lnTo>
                  <a:lnTo>
                    <a:pt x="158502" y="61115"/>
                  </a:lnTo>
                  <a:lnTo>
                    <a:pt x="160942" y="85528"/>
                  </a:lnTo>
                  <a:lnTo>
                    <a:pt x="149964" y="146091"/>
                  </a:lnTo>
                  <a:lnTo>
                    <a:pt x="134547" y="175812"/>
                  </a:lnTo>
                  <a:lnTo>
                    <a:pt x="103983" y="199436"/>
                  </a:lnTo>
                  <a:lnTo>
                    <a:pt x="65292" y="210075"/>
                  </a:lnTo>
                  <a:lnTo>
                    <a:pt x="29781" y="207638"/>
                  </a:lnTo>
                  <a:lnTo>
                    <a:pt x="21041" y="202925"/>
                  </a:lnTo>
                  <a:lnTo>
                    <a:pt x="8211" y="188329"/>
                  </a:lnTo>
                  <a:lnTo>
                    <a:pt x="1728" y="167024"/>
                  </a:lnTo>
                  <a:lnTo>
                    <a:pt x="0" y="154792"/>
                  </a:lnTo>
                  <a:lnTo>
                    <a:pt x="4319" y="134961"/>
                  </a:lnTo>
                  <a:lnTo>
                    <a:pt x="15207" y="118349"/>
                  </a:lnTo>
                  <a:lnTo>
                    <a:pt x="31744" y="103166"/>
                  </a:lnTo>
                  <a:lnTo>
                    <a:pt x="42237" y="99352"/>
                  </a:lnTo>
                  <a:lnTo>
                    <a:pt x="66374" y="98233"/>
                  </a:lnTo>
                  <a:lnTo>
                    <a:pt x="125495" y="110127"/>
                  </a:lnTo>
                  <a:lnTo>
                    <a:pt x="179552" y="123477"/>
                  </a:lnTo>
                  <a:lnTo>
                    <a:pt x="217641" y="13032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6" name="Group 75"/>
          <p:cNvGrpSpPr/>
          <p:nvPr/>
        </p:nvGrpSpPr>
        <p:grpSpPr>
          <a:xfrm>
            <a:off x="4947209" y="2053057"/>
            <a:ext cx="519253" cy="533657"/>
            <a:chOff x="4947209" y="2053057"/>
            <a:chExt cx="519253" cy="533657"/>
          </a:xfrm>
        </p:grpSpPr>
        <p:sp>
          <p:nvSpPr>
            <p:cNvPr id="74" name="Freeform 73"/>
            <p:cNvSpPr/>
            <p:nvPr/>
          </p:nvSpPr>
          <p:spPr>
            <a:xfrm>
              <a:off x="4947209" y="2053057"/>
              <a:ext cx="334911" cy="533657"/>
            </a:xfrm>
            <a:custGeom>
              <a:avLst/>
              <a:gdLst/>
              <a:ahLst/>
              <a:cxnLst/>
              <a:rect l="0" t="0" r="0" b="0"/>
              <a:pathLst>
                <a:path w="334911" h="533657">
                  <a:moveTo>
                    <a:pt x="95941" y="0"/>
                  </a:moveTo>
                  <a:lnTo>
                    <a:pt x="46443" y="58563"/>
                  </a:lnTo>
                  <a:lnTo>
                    <a:pt x="4662" y="101679"/>
                  </a:lnTo>
                  <a:lnTo>
                    <a:pt x="1163" y="101711"/>
                  </a:lnTo>
                  <a:lnTo>
                    <a:pt x="0" y="97053"/>
                  </a:lnTo>
                  <a:lnTo>
                    <a:pt x="395" y="89268"/>
                  </a:lnTo>
                  <a:lnTo>
                    <a:pt x="12129" y="61545"/>
                  </a:lnTo>
                  <a:lnTo>
                    <a:pt x="30423" y="36693"/>
                  </a:lnTo>
                  <a:lnTo>
                    <a:pt x="56251" y="20100"/>
                  </a:lnTo>
                  <a:lnTo>
                    <a:pt x="97590" y="5183"/>
                  </a:lnTo>
                  <a:lnTo>
                    <a:pt x="122800" y="2303"/>
                  </a:lnTo>
                  <a:lnTo>
                    <a:pt x="146483" y="7262"/>
                  </a:lnTo>
                  <a:lnTo>
                    <a:pt x="190282" y="29510"/>
                  </a:lnTo>
                  <a:lnTo>
                    <a:pt x="205331" y="45871"/>
                  </a:lnTo>
                  <a:lnTo>
                    <a:pt x="214749" y="66010"/>
                  </a:lnTo>
                  <a:lnTo>
                    <a:pt x="218881" y="102487"/>
                  </a:lnTo>
                  <a:lnTo>
                    <a:pt x="215702" y="125098"/>
                  </a:lnTo>
                  <a:lnTo>
                    <a:pt x="207270" y="143726"/>
                  </a:lnTo>
                  <a:lnTo>
                    <a:pt x="182792" y="174749"/>
                  </a:lnTo>
                  <a:lnTo>
                    <a:pt x="147022" y="202237"/>
                  </a:lnTo>
                  <a:lnTo>
                    <a:pt x="126833" y="211936"/>
                  </a:lnTo>
                  <a:lnTo>
                    <a:pt x="122385" y="212650"/>
                  </a:lnTo>
                  <a:lnTo>
                    <a:pt x="121759" y="210787"/>
                  </a:lnTo>
                  <a:lnTo>
                    <a:pt x="123681" y="207205"/>
                  </a:lnTo>
                  <a:lnTo>
                    <a:pt x="129643" y="205987"/>
                  </a:lnTo>
                  <a:lnTo>
                    <a:pt x="185806" y="215324"/>
                  </a:lnTo>
                  <a:lnTo>
                    <a:pt x="242695" y="243243"/>
                  </a:lnTo>
                  <a:lnTo>
                    <a:pt x="262941" y="257847"/>
                  </a:lnTo>
                  <a:lnTo>
                    <a:pt x="315650" y="316308"/>
                  </a:lnTo>
                  <a:lnTo>
                    <a:pt x="327340" y="337113"/>
                  </a:lnTo>
                  <a:lnTo>
                    <a:pt x="334910" y="379735"/>
                  </a:lnTo>
                  <a:lnTo>
                    <a:pt x="329061" y="429728"/>
                  </a:lnTo>
                  <a:lnTo>
                    <a:pt x="323163" y="451863"/>
                  </a:lnTo>
                  <a:lnTo>
                    <a:pt x="310402" y="470279"/>
                  </a:lnTo>
                  <a:lnTo>
                    <a:pt x="261619" y="520802"/>
                  </a:lnTo>
                  <a:lnTo>
                    <a:pt x="240935" y="529775"/>
                  </a:lnTo>
                  <a:lnTo>
                    <a:pt x="202983" y="533656"/>
                  </a:lnTo>
                  <a:lnTo>
                    <a:pt x="163272" y="526747"/>
                  </a:lnTo>
                  <a:lnTo>
                    <a:pt x="99816" y="493081"/>
                  </a:lnTo>
                  <a:lnTo>
                    <a:pt x="85412" y="48431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5453761" y="254789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3" name="Group 92"/>
          <p:cNvGrpSpPr/>
          <p:nvPr/>
        </p:nvGrpSpPr>
        <p:grpSpPr>
          <a:xfrm>
            <a:off x="5780478" y="2034716"/>
            <a:ext cx="3586143" cy="522390"/>
            <a:chOff x="5780478" y="2034716"/>
            <a:chExt cx="3586143" cy="522390"/>
          </a:xfrm>
        </p:grpSpPr>
        <p:sp>
          <p:nvSpPr>
            <p:cNvPr id="77" name="Freeform 76"/>
            <p:cNvSpPr/>
            <p:nvPr/>
          </p:nvSpPr>
          <p:spPr>
            <a:xfrm>
              <a:off x="5780478" y="2034716"/>
              <a:ext cx="262880" cy="522390"/>
            </a:xfrm>
            <a:custGeom>
              <a:avLst/>
              <a:gdLst/>
              <a:ahLst/>
              <a:cxnLst/>
              <a:rect l="0" t="0" r="0" b="0"/>
              <a:pathLst>
                <a:path w="262880" h="522390">
                  <a:moveTo>
                    <a:pt x="262879" y="60455"/>
                  </a:moveTo>
                  <a:lnTo>
                    <a:pt x="253304" y="36408"/>
                  </a:lnTo>
                  <a:lnTo>
                    <a:pt x="242636" y="22081"/>
                  </a:lnTo>
                  <a:lnTo>
                    <a:pt x="217887" y="6451"/>
                  </a:lnTo>
                  <a:lnTo>
                    <a:pt x="182738" y="0"/>
                  </a:lnTo>
                  <a:lnTo>
                    <a:pt x="148277" y="3678"/>
                  </a:lnTo>
                  <a:lnTo>
                    <a:pt x="115839" y="17766"/>
                  </a:lnTo>
                  <a:lnTo>
                    <a:pt x="89591" y="42347"/>
                  </a:lnTo>
                  <a:lnTo>
                    <a:pt x="55716" y="92429"/>
                  </a:lnTo>
                  <a:lnTo>
                    <a:pt x="34041" y="145904"/>
                  </a:lnTo>
                  <a:lnTo>
                    <a:pt x="8208" y="206397"/>
                  </a:lnTo>
                  <a:lnTo>
                    <a:pt x="1354" y="265321"/>
                  </a:lnTo>
                  <a:lnTo>
                    <a:pt x="0" y="326353"/>
                  </a:lnTo>
                  <a:lnTo>
                    <a:pt x="5322" y="388798"/>
                  </a:lnTo>
                  <a:lnTo>
                    <a:pt x="14269" y="411496"/>
                  </a:lnTo>
                  <a:lnTo>
                    <a:pt x="46996" y="467077"/>
                  </a:lnTo>
                  <a:lnTo>
                    <a:pt x="95110" y="508683"/>
                  </a:lnTo>
                  <a:lnTo>
                    <a:pt x="118905" y="517031"/>
                  </a:lnTo>
                  <a:lnTo>
                    <a:pt x="172309" y="522389"/>
                  </a:lnTo>
                  <a:lnTo>
                    <a:pt x="208357" y="517728"/>
                  </a:lnTo>
                  <a:lnTo>
                    <a:pt x="221100" y="512082"/>
                  </a:lnTo>
                  <a:lnTo>
                    <a:pt x="231294" y="50265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6035735" y="2347854"/>
              <a:ext cx="194336" cy="184590"/>
            </a:xfrm>
            <a:custGeom>
              <a:avLst/>
              <a:gdLst/>
              <a:ahLst/>
              <a:cxnLst/>
              <a:rect l="0" t="0" r="0" b="0"/>
              <a:pathLst>
                <a:path w="194336" h="184590">
                  <a:moveTo>
                    <a:pt x="112907" y="0"/>
                  </a:moveTo>
                  <a:lnTo>
                    <a:pt x="61882" y="14573"/>
                  </a:lnTo>
                  <a:lnTo>
                    <a:pt x="24059" y="39404"/>
                  </a:lnTo>
                  <a:lnTo>
                    <a:pt x="11808" y="59237"/>
                  </a:lnTo>
                  <a:lnTo>
                    <a:pt x="3633" y="83650"/>
                  </a:lnTo>
                  <a:lnTo>
                    <a:pt x="0" y="110098"/>
                  </a:lnTo>
                  <a:lnTo>
                    <a:pt x="4625" y="134330"/>
                  </a:lnTo>
                  <a:lnTo>
                    <a:pt x="9134" y="145706"/>
                  </a:lnTo>
                  <a:lnTo>
                    <a:pt x="26622" y="164584"/>
                  </a:lnTo>
                  <a:lnTo>
                    <a:pt x="49992" y="178434"/>
                  </a:lnTo>
                  <a:lnTo>
                    <a:pt x="75976" y="184589"/>
                  </a:lnTo>
                  <a:lnTo>
                    <a:pt x="103122" y="181086"/>
                  </a:lnTo>
                  <a:lnTo>
                    <a:pt x="128446" y="171730"/>
                  </a:lnTo>
                  <a:lnTo>
                    <a:pt x="171380" y="139887"/>
                  </a:lnTo>
                  <a:lnTo>
                    <a:pt x="187684" y="113588"/>
                  </a:lnTo>
                  <a:lnTo>
                    <a:pt x="194335" y="77980"/>
                  </a:lnTo>
                  <a:lnTo>
                    <a:pt x="190716" y="43383"/>
                  </a:lnTo>
                  <a:lnTo>
                    <a:pt x="185837" y="34771"/>
                  </a:lnTo>
                  <a:lnTo>
                    <a:pt x="171057" y="22083"/>
                  </a:lnTo>
                  <a:lnTo>
                    <a:pt x="134142" y="5576"/>
                  </a:lnTo>
                  <a:lnTo>
                    <a:pt x="10237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6277213" y="2358125"/>
              <a:ext cx="243221" cy="168715"/>
            </a:xfrm>
            <a:custGeom>
              <a:avLst/>
              <a:gdLst/>
              <a:ahLst/>
              <a:cxnLst/>
              <a:rect l="0" t="0" r="0" b="0"/>
              <a:pathLst>
                <a:path w="243221" h="168715">
                  <a:moveTo>
                    <a:pt x="8300" y="10786"/>
                  </a:moveTo>
                  <a:lnTo>
                    <a:pt x="22953" y="69403"/>
                  </a:lnTo>
                  <a:lnTo>
                    <a:pt x="39966" y="126000"/>
                  </a:lnTo>
                  <a:lnTo>
                    <a:pt x="43449" y="136729"/>
                  </a:lnTo>
                  <a:lnTo>
                    <a:pt x="42261" y="142711"/>
                  </a:lnTo>
                  <a:lnTo>
                    <a:pt x="37959" y="145530"/>
                  </a:lnTo>
                  <a:lnTo>
                    <a:pt x="31582" y="146239"/>
                  </a:lnTo>
                  <a:lnTo>
                    <a:pt x="26161" y="142032"/>
                  </a:lnTo>
                  <a:lnTo>
                    <a:pt x="5294" y="94505"/>
                  </a:lnTo>
                  <a:lnTo>
                    <a:pt x="0" y="57689"/>
                  </a:lnTo>
                  <a:lnTo>
                    <a:pt x="4021" y="22734"/>
                  </a:lnTo>
                  <a:lnTo>
                    <a:pt x="10127" y="15242"/>
                  </a:lnTo>
                  <a:lnTo>
                    <a:pt x="29389" y="6918"/>
                  </a:lnTo>
                  <a:lnTo>
                    <a:pt x="50428" y="9457"/>
                  </a:lnTo>
                  <a:lnTo>
                    <a:pt x="78884" y="24041"/>
                  </a:lnTo>
                  <a:lnTo>
                    <a:pt x="93483" y="37734"/>
                  </a:lnTo>
                  <a:lnTo>
                    <a:pt x="103871" y="55519"/>
                  </a:lnTo>
                  <a:lnTo>
                    <a:pt x="106148" y="75121"/>
                  </a:lnTo>
                  <a:lnTo>
                    <a:pt x="105117" y="85262"/>
                  </a:lnTo>
                  <a:lnTo>
                    <a:pt x="103261" y="88513"/>
                  </a:lnTo>
                  <a:lnTo>
                    <a:pt x="100853" y="87170"/>
                  </a:lnTo>
                  <a:lnTo>
                    <a:pt x="98078" y="82766"/>
                  </a:lnTo>
                  <a:lnTo>
                    <a:pt x="98114" y="68514"/>
                  </a:lnTo>
                  <a:lnTo>
                    <a:pt x="107669" y="30768"/>
                  </a:lnTo>
                  <a:lnTo>
                    <a:pt x="123010" y="5528"/>
                  </a:lnTo>
                  <a:lnTo>
                    <a:pt x="130397" y="1432"/>
                  </a:lnTo>
                  <a:lnTo>
                    <a:pt x="147963" y="0"/>
                  </a:lnTo>
                  <a:lnTo>
                    <a:pt x="177583" y="11360"/>
                  </a:lnTo>
                  <a:lnTo>
                    <a:pt x="202997" y="29544"/>
                  </a:lnTo>
                  <a:lnTo>
                    <a:pt x="231375" y="72290"/>
                  </a:lnTo>
                  <a:lnTo>
                    <a:pt x="241196" y="94273"/>
                  </a:lnTo>
                  <a:lnTo>
                    <a:pt x="243220" y="115742"/>
                  </a:lnTo>
                  <a:lnTo>
                    <a:pt x="239927" y="1687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6569782" y="2353135"/>
              <a:ext cx="258214" cy="163176"/>
            </a:xfrm>
            <a:custGeom>
              <a:avLst/>
              <a:gdLst/>
              <a:ahLst/>
              <a:cxnLst/>
              <a:rect l="0" t="0" r="0" b="0"/>
              <a:pathLst>
                <a:path w="258214" h="163176">
                  <a:moveTo>
                    <a:pt x="0" y="57891"/>
                  </a:moveTo>
                  <a:lnTo>
                    <a:pt x="14654" y="113032"/>
                  </a:lnTo>
                  <a:lnTo>
                    <a:pt x="25858" y="161806"/>
                  </a:lnTo>
                  <a:lnTo>
                    <a:pt x="25428" y="162262"/>
                  </a:lnTo>
                  <a:lnTo>
                    <a:pt x="23972" y="159057"/>
                  </a:lnTo>
                  <a:lnTo>
                    <a:pt x="21441" y="99347"/>
                  </a:lnTo>
                  <a:lnTo>
                    <a:pt x="26723" y="43723"/>
                  </a:lnTo>
                  <a:lnTo>
                    <a:pt x="33023" y="35577"/>
                  </a:lnTo>
                  <a:lnTo>
                    <a:pt x="41903" y="31317"/>
                  </a:lnTo>
                  <a:lnTo>
                    <a:pt x="52502" y="29646"/>
                  </a:lnTo>
                  <a:lnTo>
                    <a:pt x="70517" y="34029"/>
                  </a:lnTo>
                  <a:lnTo>
                    <a:pt x="86323" y="44946"/>
                  </a:lnTo>
                  <a:lnTo>
                    <a:pt x="107205" y="70823"/>
                  </a:lnTo>
                  <a:lnTo>
                    <a:pt x="117057" y="90544"/>
                  </a:lnTo>
                  <a:lnTo>
                    <a:pt x="119096" y="111008"/>
                  </a:lnTo>
                  <a:lnTo>
                    <a:pt x="118002" y="121378"/>
                  </a:lnTo>
                  <a:lnTo>
                    <a:pt x="116102" y="123612"/>
                  </a:lnTo>
                  <a:lnTo>
                    <a:pt x="113666" y="120422"/>
                  </a:lnTo>
                  <a:lnTo>
                    <a:pt x="109010" y="104400"/>
                  </a:lnTo>
                  <a:lnTo>
                    <a:pt x="107559" y="69071"/>
                  </a:lnTo>
                  <a:lnTo>
                    <a:pt x="115187" y="31308"/>
                  </a:lnTo>
                  <a:lnTo>
                    <a:pt x="125674" y="12541"/>
                  </a:lnTo>
                  <a:lnTo>
                    <a:pt x="134086" y="6600"/>
                  </a:lnTo>
                  <a:lnTo>
                    <a:pt x="155910" y="0"/>
                  </a:lnTo>
                  <a:lnTo>
                    <a:pt x="165941" y="579"/>
                  </a:lnTo>
                  <a:lnTo>
                    <a:pt x="183326" y="7462"/>
                  </a:lnTo>
                  <a:lnTo>
                    <a:pt x="227882" y="44355"/>
                  </a:lnTo>
                  <a:lnTo>
                    <a:pt x="243516" y="70648"/>
                  </a:lnTo>
                  <a:lnTo>
                    <a:pt x="254596" y="129688"/>
                  </a:lnTo>
                  <a:lnTo>
                    <a:pt x="258213" y="148292"/>
                  </a:lnTo>
                  <a:lnTo>
                    <a:pt x="257540" y="153253"/>
                  </a:lnTo>
                  <a:lnTo>
                    <a:pt x="252684" y="16317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6914902" y="2384379"/>
              <a:ext cx="145480" cy="163410"/>
            </a:xfrm>
            <a:custGeom>
              <a:avLst/>
              <a:gdLst/>
              <a:ahLst/>
              <a:cxnLst/>
              <a:rect l="0" t="0" r="0" b="0"/>
              <a:pathLst>
                <a:path w="145480" h="163410">
                  <a:moveTo>
                    <a:pt x="107605" y="5590"/>
                  </a:moveTo>
                  <a:lnTo>
                    <a:pt x="90838" y="0"/>
                  </a:lnTo>
                  <a:lnTo>
                    <a:pt x="58054" y="2114"/>
                  </a:lnTo>
                  <a:lnTo>
                    <a:pt x="24293" y="15738"/>
                  </a:lnTo>
                  <a:lnTo>
                    <a:pt x="8966" y="34277"/>
                  </a:lnTo>
                  <a:lnTo>
                    <a:pt x="3242" y="45771"/>
                  </a:lnTo>
                  <a:lnTo>
                    <a:pt x="0" y="74141"/>
                  </a:lnTo>
                  <a:lnTo>
                    <a:pt x="7451" y="128835"/>
                  </a:lnTo>
                  <a:lnTo>
                    <a:pt x="19809" y="148493"/>
                  </a:lnTo>
                  <a:lnTo>
                    <a:pt x="28017" y="157010"/>
                  </a:lnTo>
                  <a:lnTo>
                    <a:pt x="38169" y="161519"/>
                  </a:lnTo>
                  <a:lnTo>
                    <a:pt x="61927" y="163409"/>
                  </a:lnTo>
                  <a:lnTo>
                    <a:pt x="81845" y="157230"/>
                  </a:lnTo>
                  <a:lnTo>
                    <a:pt x="121024" y="127594"/>
                  </a:lnTo>
                  <a:lnTo>
                    <a:pt x="135407" y="114016"/>
                  </a:lnTo>
                  <a:lnTo>
                    <a:pt x="143358" y="93943"/>
                  </a:lnTo>
                  <a:lnTo>
                    <a:pt x="145479" y="82040"/>
                  </a:lnTo>
                  <a:lnTo>
                    <a:pt x="141595" y="59455"/>
                  </a:lnTo>
                  <a:lnTo>
                    <a:pt x="130902" y="38888"/>
                  </a:lnTo>
                  <a:lnTo>
                    <a:pt x="107489" y="16496"/>
                  </a:lnTo>
                  <a:lnTo>
                    <a:pt x="86548" y="559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7127792" y="2354289"/>
              <a:ext cx="178986" cy="195189"/>
            </a:xfrm>
            <a:custGeom>
              <a:avLst/>
              <a:gdLst/>
              <a:ahLst/>
              <a:cxnLst/>
              <a:rect l="0" t="0" r="0" b="0"/>
              <a:pathLst>
                <a:path w="178986" h="195189">
                  <a:moveTo>
                    <a:pt x="0" y="56737"/>
                  </a:moveTo>
                  <a:lnTo>
                    <a:pt x="0" y="79093"/>
                  </a:lnTo>
                  <a:lnTo>
                    <a:pt x="16667" y="136846"/>
                  </a:lnTo>
                  <a:lnTo>
                    <a:pt x="26545" y="195188"/>
                  </a:lnTo>
                  <a:lnTo>
                    <a:pt x="25886" y="194661"/>
                  </a:lnTo>
                  <a:lnTo>
                    <a:pt x="16422" y="168599"/>
                  </a:lnTo>
                  <a:lnTo>
                    <a:pt x="11693" y="114014"/>
                  </a:lnTo>
                  <a:lnTo>
                    <a:pt x="13879" y="60079"/>
                  </a:lnTo>
                  <a:lnTo>
                    <a:pt x="25228" y="15283"/>
                  </a:lnTo>
                  <a:lnTo>
                    <a:pt x="32027" y="8044"/>
                  </a:lnTo>
                  <a:lnTo>
                    <a:pt x="52059" y="0"/>
                  </a:lnTo>
                  <a:lnTo>
                    <a:pt x="73440" y="2665"/>
                  </a:lnTo>
                  <a:lnTo>
                    <a:pt x="102089" y="17318"/>
                  </a:lnTo>
                  <a:lnTo>
                    <a:pt x="125395" y="39598"/>
                  </a:lnTo>
                  <a:lnTo>
                    <a:pt x="143999" y="68426"/>
                  </a:lnTo>
                  <a:lnTo>
                    <a:pt x="163329" y="121230"/>
                  </a:lnTo>
                  <a:lnTo>
                    <a:pt x="170563" y="164146"/>
                  </a:lnTo>
                  <a:lnTo>
                    <a:pt x="178985" y="18307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7599836" y="2130145"/>
              <a:ext cx="373793" cy="417752"/>
            </a:xfrm>
            <a:custGeom>
              <a:avLst/>
              <a:gdLst/>
              <a:ahLst/>
              <a:cxnLst/>
              <a:rect l="0" t="0" r="0" b="0"/>
              <a:pathLst>
                <a:path w="373793" h="417752">
                  <a:moveTo>
                    <a:pt x="159667" y="386165"/>
                  </a:moveTo>
                  <a:lnTo>
                    <a:pt x="148488" y="374987"/>
                  </a:lnTo>
                  <a:lnTo>
                    <a:pt x="143000" y="357021"/>
                  </a:lnTo>
                  <a:lnTo>
                    <a:pt x="133672" y="320598"/>
                  </a:lnTo>
                  <a:lnTo>
                    <a:pt x="115147" y="266369"/>
                  </a:lnTo>
                  <a:lnTo>
                    <a:pt x="91818" y="203361"/>
                  </a:lnTo>
                  <a:lnTo>
                    <a:pt x="61559" y="144642"/>
                  </a:lnTo>
                  <a:lnTo>
                    <a:pt x="27467" y="82309"/>
                  </a:lnTo>
                  <a:lnTo>
                    <a:pt x="0" y="28390"/>
                  </a:lnTo>
                  <a:lnTo>
                    <a:pt x="579" y="20137"/>
                  </a:lnTo>
                  <a:lnTo>
                    <a:pt x="4475" y="13465"/>
                  </a:lnTo>
                  <a:lnTo>
                    <a:pt x="10582" y="7847"/>
                  </a:lnTo>
                  <a:lnTo>
                    <a:pt x="29846" y="1605"/>
                  </a:lnTo>
                  <a:lnTo>
                    <a:pt x="54005" y="0"/>
                  </a:lnTo>
                  <a:lnTo>
                    <a:pt x="93914" y="6844"/>
                  </a:lnTo>
                  <a:lnTo>
                    <a:pt x="152441" y="32644"/>
                  </a:lnTo>
                  <a:lnTo>
                    <a:pt x="202759" y="61100"/>
                  </a:lnTo>
                  <a:lnTo>
                    <a:pt x="264430" y="104193"/>
                  </a:lnTo>
                  <a:lnTo>
                    <a:pt x="324456" y="161510"/>
                  </a:lnTo>
                  <a:lnTo>
                    <a:pt x="357648" y="223911"/>
                  </a:lnTo>
                  <a:lnTo>
                    <a:pt x="372096" y="264130"/>
                  </a:lnTo>
                  <a:lnTo>
                    <a:pt x="373792" y="288644"/>
                  </a:lnTo>
                  <a:lnTo>
                    <a:pt x="369477" y="311237"/>
                  </a:lnTo>
                  <a:lnTo>
                    <a:pt x="359760" y="332977"/>
                  </a:lnTo>
                  <a:lnTo>
                    <a:pt x="341404" y="351218"/>
                  </a:lnTo>
                  <a:lnTo>
                    <a:pt x="285201" y="395298"/>
                  </a:lnTo>
                  <a:lnTo>
                    <a:pt x="246125" y="410578"/>
                  </a:lnTo>
                  <a:lnTo>
                    <a:pt x="197238" y="416334"/>
                  </a:lnTo>
                  <a:lnTo>
                    <a:pt x="170195" y="41775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7991130" y="2326829"/>
              <a:ext cx="131976" cy="189482"/>
            </a:xfrm>
            <a:custGeom>
              <a:avLst/>
              <a:gdLst/>
              <a:ahLst/>
              <a:cxnLst/>
              <a:rect l="0" t="0" r="0" b="0"/>
              <a:pathLst>
                <a:path w="131976" h="189482">
                  <a:moveTo>
                    <a:pt x="0" y="105253"/>
                  </a:moveTo>
                  <a:lnTo>
                    <a:pt x="58616" y="90599"/>
                  </a:lnTo>
                  <a:lnTo>
                    <a:pt x="103215" y="75886"/>
                  </a:lnTo>
                  <a:lnTo>
                    <a:pt x="120352" y="64515"/>
                  </a:lnTo>
                  <a:lnTo>
                    <a:pt x="125858" y="55868"/>
                  </a:lnTo>
                  <a:lnTo>
                    <a:pt x="131975" y="33781"/>
                  </a:lnTo>
                  <a:lnTo>
                    <a:pt x="130097" y="23680"/>
                  </a:lnTo>
                  <a:lnTo>
                    <a:pt x="118652" y="6218"/>
                  </a:lnTo>
                  <a:lnTo>
                    <a:pt x="110687" y="1795"/>
                  </a:lnTo>
                  <a:lnTo>
                    <a:pt x="92478" y="0"/>
                  </a:lnTo>
                  <a:lnTo>
                    <a:pt x="62496" y="5567"/>
                  </a:lnTo>
                  <a:lnTo>
                    <a:pt x="44933" y="20784"/>
                  </a:lnTo>
                  <a:lnTo>
                    <a:pt x="9729" y="67570"/>
                  </a:lnTo>
                  <a:lnTo>
                    <a:pt x="4323" y="91235"/>
                  </a:lnTo>
                  <a:lnTo>
                    <a:pt x="6870" y="125276"/>
                  </a:lnTo>
                  <a:lnTo>
                    <a:pt x="20622" y="157590"/>
                  </a:lnTo>
                  <a:lnTo>
                    <a:pt x="36072" y="172578"/>
                  </a:lnTo>
                  <a:lnTo>
                    <a:pt x="55805" y="181969"/>
                  </a:lnTo>
                  <a:lnTo>
                    <a:pt x="105285" y="18948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8170114" y="2390058"/>
              <a:ext cx="126343" cy="140991"/>
            </a:xfrm>
            <a:custGeom>
              <a:avLst/>
              <a:gdLst/>
              <a:ahLst/>
              <a:cxnLst/>
              <a:rect l="0" t="0" r="0" b="0"/>
              <a:pathLst>
                <a:path w="126343" h="140991">
                  <a:moveTo>
                    <a:pt x="0" y="31496"/>
                  </a:moveTo>
                  <a:lnTo>
                    <a:pt x="3119" y="80427"/>
                  </a:lnTo>
                  <a:lnTo>
                    <a:pt x="14449" y="139585"/>
                  </a:lnTo>
                  <a:lnTo>
                    <a:pt x="11972" y="140990"/>
                  </a:lnTo>
                  <a:lnTo>
                    <a:pt x="7982" y="139587"/>
                  </a:lnTo>
                  <a:lnTo>
                    <a:pt x="5321" y="133972"/>
                  </a:lnTo>
                  <a:lnTo>
                    <a:pt x="700" y="72821"/>
                  </a:lnTo>
                  <a:lnTo>
                    <a:pt x="5797" y="34382"/>
                  </a:lnTo>
                  <a:lnTo>
                    <a:pt x="20305" y="6355"/>
                  </a:lnTo>
                  <a:lnTo>
                    <a:pt x="27574" y="1867"/>
                  </a:lnTo>
                  <a:lnTo>
                    <a:pt x="45010" y="0"/>
                  </a:lnTo>
                  <a:lnTo>
                    <a:pt x="61338" y="6190"/>
                  </a:lnTo>
                  <a:lnTo>
                    <a:pt x="90885" y="29227"/>
                  </a:lnTo>
                  <a:lnTo>
                    <a:pt x="106607" y="60589"/>
                  </a:lnTo>
                  <a:lnTo>
                    <a:pt x="122934" y="117490"/>
                  </a:lnTo>
                  <a:lnTo>
                    <a:pt x="126342" y="13678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8330629" y="2389969"/>
              <a:ext cx="119441" cy="150133"/>
            </a:xfrm>
            <a:custGeom>
              <a:avLst/>
              <a:gdLst/>
              <a:ahLst/>
              <a:cxnLst/>
              <a:rect l="0" t="0" r="0" b="0"/>
              <a:pathLst>
                <a:path w="119441" h="150133">
                  <a:moveTo>
                    <a:pt x="50055" y="0"/>
                  </a:moveTo>
                  <a:lnTo>
                    <a:pt x="15308" y="37086"/>
                  </a:lnTo>
                  <a:lnTo>
                    <a:pt x="6146" y="55087"/>
                  </a:lnTo>
                  <a:lnTo>
                    <a:pt x="0" y="96130"/>
                  </a:lnTo>
                  <a:lnTo>
                    <a:pt x="4802" y="119154"/>
                  </a:lnTo>
                  <a:lnTo>
                    <a:pt x="9358" y="128568"/>
                  </a:lnTo>
                  <a:lnTo>
                    <a:pt x="23778" y="142149"/>
                  </a:lnTo>
                  <a:lnTo>
                    <a:pt x="32537" y="147408"/>
                  </a:lnTo>
                  <a:lnTo>
                    <a:pt x="51628" y="150132"/>
                  </a:lnTo>
                  <a:lnTo>
                    <a:pt x="61632" y="149221"/>
                  </a:lnTo>
                  <a:lnTo>
                    <a:pt x="78987" y="141970"/>
                  </a:lnTo>
                  <a:lnTo>
                    <a:pt x="94499" y="129778"/>
                  </a:lnTo>
                  <a:lnTo>
                    <a:pt x="109193" y="112661"/>
                  </a:lnTo>
                  <a:lnTo>
                    <a:pt x="117283" y="90236"/>
                  </a:lnTo>
                  <a:lnTo>
                    <a:pt x="119440" y="77704"/>
                  </a:lnTo>
                  <a:lnTo>
                    <a:pt x="115598" y="54422"/>
                  </a:lnTo>
                  <a:lnTo>
                    <a:pt x="106091" y="34716"/>
                  </a:lnTo>
                  <a:lnTo>
                    <a:pt x="8164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8401741" y="238996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8464911" y="2348371"/>
              <a:ext cx="204580" cy="171387"/>
            </a:xfrm>
            <a:custGeom>
              <a:avLst/>
              <a:gdLst/>
              <a:ahLst/>
              <a:cxnLst/>
              <a:rect l="0" t="0" r="0" b="0"/>
              <a:pathLst>
                <a:path w="204580" h="171387">
                  <a:moveTo>
                    <a:pt x="0" y="41598"/>
                  </a:moveTo>
                  <a:lnTo>
                    <a:pt x="14655" y="103690"/>
                  </a:lnTo>
                  <a:lnTo>
                    <a:pt x="31668" y="157269"/>
                  </a:lnTo>
                  <a:lnTo>
                    <a:pt x="35150" y="167845"/>
                  </a:lnTo>
                  <a:lnTo>
                    <a:pt x="35132" y="171386"/>
                  </a:lnTo>
                  <a:lnTo>
                    <a:pt x="32781" y="170237"/>
                  </a:lnTo>
                  <a:lnTo>
                    <a:pt x="28873" y="165962"/>
                  </a:lnTo>
                  <a:lnTo>
                    <a:pt x="17784" y="131999"/>
                  </a:lnTo>
                  <a:lnTo>
                    <a:pt x="13132" y="69290"/>
                  </a:lnTo>
                  <a:lnTo>
                    <a:pt x="16755" y="39477"/>
                  </a:lnTo>
                  <a:lnTo>
                    <a:pt x="22869" y="30825"/>
                  </a:lnTo>
                  <a:lnTo>
                    <a:pt x="31624" y="26227"/>
                  </a:lnTo>
                  <a:lnTo>
                    <a:pt x="42140" y="24332"/>
                  </a:lnTo>
                  <a:lnTo>
                    <a:pt x="50321" y="26578"/>
                  </a:lnTo>
                  <a:lnTo>
                    <a:pt x="56944" y="31584"/>
                  </a:lnTo>
                  <a:lnTo>
                    <a:pt x="92015" y="76348"/>
                  </a:lnTo>
                  <a:lnTo>
                    <a:pt x="98218" y="88628"/>
                  </a:lnTo>
                  <a:lnTo>
                    <a:pt x="98234" y="86989"/>
                  </a:lnTo>
                  <a:lnTo>
                    <a:pt x="97075" y="82387"/>
                  </a:lnTo>
                  <a:lnTo>
                    <a:pt x="101034" y="53553"/>
                  </a:lnTo>
                  <a:lnTo>
                    <a:pt x="115204" y="20963"/>
                  </a:lnTo>
                  <a:lnTo>
                    <a:pt x="130751" y="5911"/>
                  </a:lnTo>
                  <a:lnTo>
                    <a:pt x="139810" y="259"/>
                  </a:lnTo>
                  <a:lnTo>
                    <a:pt x="148189" y="0"/>
                  </a:lnTo>
                  <a:lnTo>
                    <a:pt x="156115" y="3338"/>
                  </a:lnTo>
                  <a:lnTo>
                    <a:pt x="163738" y="9072"/>
                  </a:lnTo>
                  <a:lnTo>
                    <a:pt x="175328" y="27922"/>
                  </a:lnTo>
                  <a:lnTo>
                    <a:pt x="196051" y="84467"/>
                  </a:lnTo>
                  <a:lnTo>
                    <a:pt x="204579" y="121240"/>
                  </a:lnTo>
                  <a:lnTo>
                    <a:pt x="200043" y="1574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8738653" y="249525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8854466" y="2337326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10529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8875523" y="248472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9184751" y="2133362"/>
              <a:ext cx="181870" cy="400460"/>
            </a:xfrm>
            <a:custGeom>
              <a:avLst/>
              <a:gdLst/>
              <a:ahLst/>
              <a:cxnLst/>
              <a:rect l="0" t="0" r="0" b="0"/>
              <a:pathLst>
                <a:path w="181870" h="400460">
                  <a:moveTo>
                    <a:pt x="175083" y="119736"/>
                  </a:moveTo>
                  <a:lnTo>
                    <a:pt x="159442" y="137717"/>
                  </a:lnTo>
                  <a:lnTo>
                    <a:pt x="128241" y="195260"/>
                  </a:lnTo>
                  <a:lnTo>
                    <a:pt x="101142" y="247132"/>
                  </a:lnTo>
                  <a:lnTo>
                    <a:pt x="74662" y="308001"/>
                  </a:lnTo>
                  <a:lnTo>
                    <a:pt x="62656" y="354236"/>
                  </a:lnTo>
                  <a:lnTo>
                    <a:pt x="61528" y="367316"/>
                  </a:lnTo>
                  <a:lnTo>
                    <a:pt x="66512" y="388089"/>
                  </a:lnTo>
                  <a:lnTo>
                    <a:pt x="71117" y="396904"/>
                  </a:lnTo>
                  <a:lnTo>
                    <a:pt x="77696" y="400441"/>
                  </a:lnTo>
                  <a:lnTo>
                    <a:pt x="85592" y="400459"/>
                  </a:lnTo>
                  <a:lnTo>
                    <a:pt x="113472" y="389307"/>
                  </a:lnTo>
                  <a:lnTo>
                    <a:pt x="123481" y="383678"/>
                  </a:lnTo>
                  <a:lnTo>
                    <a:pt x="137721" y="368065"/>
                  </a:lnTo>
                  <a:lnTo>
                    <a:pt x="146779" y="348258"/>
                  </a:lnTo>
                  <a:lnTo>
                    <a:pt x="150709" y="310798"/>
                  </a:lnTo>
                  <a:lnTo>
                    <a:pt x="143815" y="272403"/>
                  </a:lnTo>
                  <a:lnTo>
                    <a:pt x="133500" y="253489"/>
                  </a:lnTo>
                  <a:lnTo>
                    <a:pt x="79449" y="202227"/>
                  </a:lnTo>
                  <a:lnTo>
                    <a:pt x="40378" y="168743"/>
                  </a:lnTo>
                  <a:lnTo>
                    <a:pt x="4877" y="114954"/>
                  </a:lnTo>
                  <a:lnTo>
                    <a:pt x="0" y="91484"/>
                  </a:lnTo>
                  <a:lnTo>
                    <a:pt x="2844" y="57553"/>
                  </a:lnTo>
                  <a:lnTo>
                    <a:pt x="14305" y="39067"/>
                  </a:lnTo>
                  <a:lnTo>
                    <a:pt x="31096" y="24222"/>
                  </a:lnTo>
                  <a:lnTo>
                    <a:pt x="80776" y="1238"/>
                  </a:lnTo>
                  <a:lnTo>
                    <a:pt x="101583" y="0"/>
                  </a:lnTo>
                  <a:lnTo>
                    <a:pt x="149127" y="8737"/>
                  </a:lnTo>
                  <a:lnTo>
                    <a:pt x="158949" y="14151"/>
                  </a:lnTo>
                  <a:lnTo>
                    <a:pt x="172981" y="29525"/>
                  </a:lnTo>
                  <a:lnTo>
                    <a:pt x="179998" y="51176"/>
                  </a:lnTo>
                  <a:lnTo>
                    <a:pt x="181869" y="63501"/>
                  </a:lnTo>
                  <a:lnTo>
                    <a:pt x="177709" y="83434"/>
                  </a:lnTo>
                  <a:lnTo>
                    <a:pt x="164555" y="10920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4" name="Freeform 93"/>
          <p:cNvSpPr/>
          <p:nvPr/>
        </p:nvSpPr>
        <p:spPr>
          <a:xfrm>
            <a:off x="3200831" y="2937450"/>
            <a:ext cx="305159" cy="422814"/>
          </a:xfrm>
          <a:custGeom>
            <a:avLst/>
            <a:gdLst/>
            <a:ahLst/>
            <a:cxnLst/>
            <a:rect l="0" t="0" r="0" b="0"/>
            <a:pathLst>
              <a:path w="305159" h="422814">
                <a:moveTo>
                  <a:pt x="136702" y="0"/>
                </a:moveTo>
                <a:lnTo>
                  <a:pt x="136702" y="58617"/>
                </a:lnTo>
                <a:lnTo>
                  <a:pt x="136702" y="112791"/>
                </a:lnTo>
                <a:lnTo>
                  <a:pt x="136702" y="168553"/>
                </a:lnTo>
                <a:lnTo>
                  <a:pt x="136702" y="230216"/>
                </a:lnTo>
                <a:lnTo>
                  <a:pt x="137872" y="290317"/>
                </a:lnTo>
                <a:lnTo>
                  <a:pt x="148155" y="350369"/>
                </a:lnTo>
                <a:lnTo>
                  <a:pt x="155862" y="412620"/>
                </a:lnTo>
                <a:lnTo>
                  <a:pt x="154155" y="420140"/>
                </a:lnTo>
                <a:lnTo>
                  <a:pt x="150677" y="422813"/>
                </a:lnTo>
                <a:lnTo>
                  <a:pt x="146019" y="422255"/>
                </a:lnTo>
                <a:lnTo>
                  <a:pt x="134604" y="412277"/>
                </a:lnTo>
                <a:lnTo>
                  <a:pt x="94404" y="357191"/>
                </a:lnTo>
                <a:lnTo>
                  <a:pt x="76596" y="323034"/>
                </a:lnTo>
                <a:lnTo>
                  <a:pt x="60792" y="289516"/>
                </a:lnTo>
                <a:lnTo>
                  <a:pt x="23814" y="231164"/>
                </a:lnTo>
                <a:lnTo>
                  <a:pt x="8108" y="203024"/>
                </a:lnTo>
                <a:lnTo>
                  <a:pt x="0" y="192009"/>
                </a:lnTo>
                <a:lnTo>
                  <a:pt x="1114" y="192347"/>
                </a:lnTo>
                <a:lnTo>
                  <a:pt x="4196" y="194912"/>
                </a:lnTo>
                <a:lnTo>
                  <a:pt x="39784" y="255501"/>
                </a:lnTo>
                <a:lnTo>
                  <a:pt x="54953" y="281985"/>
                </a:lnTo>
                <a:lnTo>
                  <a:pt x="71146" y="307769"/>
                </a:lnTo>
                <a:lnTo>
                  <a:pt x="86473" y="334516"/>
                </a:lnTo>
                <a:lnTo>
                  <a:pt x="133334" y="394970"/>
                </a:lnTo>
                <a:lnTo>
                  <a:pt x="159881" y="411566"/>
                </a:lnTo>
                <a:lnTo>
                  <a:pt x="168533" y="411248"/>
                </a:lnTo>
                <a:lnTo>
                  <a:pt x="176640" y="407527"/>
                </a:lnTo>
                <a:lnTo>
                  <a:pt x="199228" y="385521"/>
                </a:lnTo>
                <a:lnTo>
                  <a:pt x="245050" y="337483"/>
                </a:lnTo>
                <a:lnTo>
                  <a:pt x="305158" y="284270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1" name="Group 100"/>
          <p:cNvGrpSpPr/>
          <p:nvPr/>
        </p:nvGrpSpPr>
        <p:grpSpPr>
          <a:xfrm>
            <a:off x="2906291" y="3505989"/>
            <a:ext cx="704984" cy="610833"/>
            <a:chOff x="2906291" y="3505989"/>
            <a:chExt cx="704984" cy="610833"/>
          </a:xfrm>
        </p:grpSpPr>
        <p:sp>
          <p:nvSpPr>
            <p:cNvPr id="95" name="Freeform 94"/>
            <p:cNvSpPr/>
            <p:nvPr/>
          </p:nvSpPr>
          <p:spPr>
            <a:xfrm>
              <a:off x="3137663" y="3621803"/>
              <a:ext cx="20887" cy="357970"/>
            </a:xfrm>
            <a:custGeom>
              <a:avLst/>
              <a:gdLst/>
              <a:ahLst/>
              <a:cxnLst/>
              <a:rect l="0" t="0" r="0" b="0"/>
              <a:pathLst>
                <a:path w="20887" h="357970">
                  <a:moveTo>
                    <a:pt x="20886" y="0"/>
                  </a:moveTo>
                  <a:lnTo>
                    <a:pt x="9708" y="16767"/>
                  </a:lnTo>
                  <a:lnTo>
                    <a:pt x="2756" y="49551"/>
                  </a:lnTo>
                  <a:lnTo>
                    <a:pt x="407" y="103721"/>
                  </a:lnTo>
                  <a:lnTo>
                    <a:pt x="0" y="152525"/>
                  </a:lnTo>
                  <a:lnTo>
                    <a:pt x="1050" y="202860"/>
                  </a:lnTo>
                  <a:lnTo>
                    <a:pt x="8172" y="262383"/>
                  </a:lnTo>
                  <a:lnTo>
                    <a:pt x="9926" y="319200"/>
                  </a:lnTo>
                  <a:lnTo>
                    <a:pt x="10357" y="3579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2906291" y="3621803"/>
              <a:ext cx="241730" cy="218640"/>
            </a:xfrm>
            <a:custGeom>
              <a:avLst/>
              <a:gdLst/>
              <a:ahLst/>
              <a:cxnLst/>
              <a:rect l="0" t="0" r="0" b="0"/>
              <a:pathLst>
                <a:path w="241730" h="218640">
                  <a:moveTo>
                    <a:pt x="241729" y="178984"/>
                  </a:moveTo>
                  <a:lnTo>
                    <a:pt x="183113" y="178984"/>
                  </a:lnTo>
                  <a:lnTo>
                    <a:pt x="130108" y="188559"/>
                  </a:lnTo>
                  <a:lnTo>
                    <a:pt x="73826" y="212798"/>
                  </a:lnTo>
                  <a:lnTo>
                    <a:pt x="36262" y="218639"/>
                  </a:lnTo>
                  <a:lnTo>
                    <a:pt x="15490" y="213766"/>
                  </a:lnTo>
                  <a:lnTo>
                    <a:pt x="6675" y="209191"/>
                  </a:lnTo>
                  <a:lnTo>
                    <a:pt x="1968" y="202632"/>
                  </a:lnTo>
                  <a:lnTo>
                    <a:pt x="0" y="194749"/>
                  </a:lnTo>
                  <a:lnTo>
                    <a:pt x="5247" y="151293"/>
                  </a:lnTo>
                  <a:lnTo>
                    <a:pt x="18719" y="106054"/>
                  </a:lnTo>
                  <a:lnTo>
                    <a:pt x="43790" y="52744"/>
                  </a:lnTo>
                  <a:lnTo>
                    <a:pt x="73273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3453347" y="3505989"/>
              <a:ext cx="10529" cy="200043"/>
            </a:xfrm>
            <a:custGeom>
              <a:avLst/>
              <a:gdLst/>
              <a:ahLst/>
              <a:cxnLst/>
              <a:rect l="0" t="0" r="0" b="0"/>
              <a:pathLst>
                <a:path w="10529" h="200043">
                  <a:moveTo>
                    <a:pt x="10528" y="0"/>
                  </a:moveTo>
                  <a:lnTo>
                    <a:pt x="1463" y="58617"/>
                  </a:lnTo>
                  <a:lnTo>
                    <a:pt x="289" y="112791"/>
                  </a:lnTo>
                  <a:lnTo>
                    <a:pt x="57" y="165433"/>
                  </a:lnTo>
                  <a:lnTo>
                    <a:pt x="0" y="2000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3309039" y="3516518"/>
              <a:ext cx="144309" cy="114351"/>
            </a:xfrm>
            <a:custGeom>
              <a:avLst/>
              <a:gdLst/>
              <a:ahLst/>
              <a:cxnLst/>
              <a:rect l="0" t="0" r="0" b="0"/>
              <a:pathLst>
                <a:path w="144309" h="114351">
                  <a:moveTo>
                    <a:pt x="144308" y="105285"/>
                  </a:moveTo>
                  <a:lnTo>
                    <a:pt x="85691" y="105285"/>
                  </a:lnTo>
                  <a:lnTo>
                    <a:pt x="25974" y="113618"/>
                  </a:lnTo>
                  <a:lnTo>
                    <a:pt x="12776" y="114350"/>
                  </a:lnTo>
                  <a:lnTo>
                    <a:pt x="5148" y="111328"/>
                  </a:lnTo>
                  <a:lnTo>
                    <a:pt x="1231" y="105804"/>
                  </a:lnTo>
                  <a:lnTo>
                    <a:pt x="0" y="90308"/>
                  </a:lnTo>
                  <a:lnTo>
                    <a:pt x="15036" y="32364"/>
                  </a:lnTo>
                  <a:lnTo>
                    <a:pt x="28494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3305948" y="3769202"/>
              <a:ext cx="305327" cy="10529"/>
            </a:xfrm>
            <a:custGeom>
              <a:avLst/>
              <a:gdLst/>
              <a:ahLst/>
              <a:cxnLst/>
              <a:rect l="0" t="0" r="0" b="0"/>
              <a:pathLst>
                <a:path w="305327" h="10529">
                  <a:moveTo>
                    <a:pt x="305326" y="10528"/>
                  </a:moveTo>
                  <a:lnTo>
                    <a:pt x="267848" y="2195"/>
                  </a:lnTo>
                  <a:lnTo>
                    <a:pt x="216425" y="433"/>
                  </a:lnTo>
                  <a:lnTo>
                    <a:pt x="161207" y="85"/>
                  </a:lnTo>
                  <a:lnTo>
                    <a:pt x="105239" y="17"/>
                  </a:lnTo>
                  <a:lnTo>
                    <a:pt x="49124" y="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3382518" y="3795147"/>
              <a:ext cx="144529" cy="321675"/>
            </a:xfrm>
            <a:custGeom>
              <a:avLst/>
              <a:gdLst/>
              <a:ahLst/>
              <a:cxnLst/>
              <a:rect l="0" t="0" r="0" b="0"/>
              <a:pathLst>
                <a:path w="144529" h="321675">
                  <a:moveTo>
                    <a:pt x="144528" y="142511"/>
                  </a:moveTo>
                  <a:lnTo>
                    <a:pt x="95030" y="202103"/>
                  </a:lnTo>
                  <a:lnTo>
                    <a:pt x="68417" y="238640"/>
                  </a:lnTo>
                  <a:lnTo>
                    <a:pt x="46869" y="290091"/>
                  </a:lnTo>
                  <a:lnTo>
                    <a:pt x="46667" y="299389"/>
                  </a:lnTo>
                  <a:lnTo>
                    <a:pt x="52681" y="315960"/>
                  </a:lnTo>
                  <a:lnTo>
                    <a:pt x="59900" y="320144"/>
                  </a:lnTo>
                  <a:lnTo>
                    <a:pt x="80400" y="321674"/>
                  </a:lnTo>
                  <a:lnTo>
                    <a:pt x="112659" y="310370"/>
                  </a:lnTo>
                  <a:lnTo>
                    <a:pt x="127635" y="295494"/>
                  </a:lnTo>
                  <a:lnTo>
                    <a:pt x="133266" y="286613"/>
                  </a:lnTo>
                  <a:lnTo>
                    <a:pt x="141191" y="251759"/>
                  </a:lnTo>
                  <a:lnTo>
                    <a:pt x="136806" y="231620"/>
                  </a:lnTo>
                  <a:lnTo>
                    <a:pt x="125888" y="214870"/>
                  </a:lnTo>
                  <a:lnTo>
                    <a:pt x="70117" y="170777"/>
                  </a:lnTo>
                  <a:lnTo>
                    <a:pt x="23682" y="135517"/>
                  </a:lnTo>
                  <a:lnTo>
                    <a:pt x="6816" y="108853"/>
                  </a:lnTo>
                  <a:lnTo>
                    <a:pt x="0" y="73137"/>
                  </a:lnTo>
                  <a:lnTo>
                    <a:pt x="3569" y="38507"/>
                  </a:lnTo>
                  <a:lnTo>
                    <a:pt x="12080" y="19858"/>
                  </a:lnTo>
                  <a:lnTo>
                    <a:pt x="17625" y="11609"/>
                  </a:lnTo>
                  <a:lnTo>
                    <a:pt x="26001" y="6110"/>
                  </a:lnTo>
                  <a:lnTo>
                    <a:pt x="47786" y="0"/>
                  </a:lnTo>
                  <a:lnTo>
                    <a:pt x="80769" y="2149"/>
                  </a:lnTo>
                  <a:lnTo>
                    <a:pt x="99033" y="10328"/>
                  </a:lnTo>
                  <a:lnTo>
                    <a:pt x="114949" y="22931"/>
                  </a:lnTo>
                  <a:lnTo>
                    <a:pt x="129823" y="40231"/>
                  </a:lnTo>
                  <a:lnTo>
                    <a:pt x="137992" y="62738"/>
                  </a:lnTo>
                  <a:lnTo>
                    <a:pt x="142592" y="98597"/>
                  </a:lnTo>
                  <a:lnTo>
                    <a:pt x="144528" y="13198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1" name="Group 110"/>
          <p:cNvGrpSpPr/>
          <p:nvPr/>
        </p:nvGrpSpPr>
        <p:grpSpPr>
          <a:xfrm>
            <a:off x="979150" y="3139694"/>
            <a:ext cx="1726674" cy="647562"/>
            <a:chOff x="979150" y="3139694"/>
            <a:chExt cx="1726674" cy="647562"/>
          </a:xfrm>
        </p:grpSpPr>
        <p:sp>
          <p:nvSpPr>
            <p:cNvPr id="102" name="Freeform 101"/>
            <p:cNvSpPr/>
            <p:nvPr/>
          </p:nvSpPr>
          <p:spPr>
            <a:xfrm>
              <a:off x="979150" y="3352891"/>
              <a:ext cx="252685" cy="402472"/>
            </a:xfrm>
            <a:custGeom>
              <a:avLst/>
              <a:gdLst/>
              <a:ahLst/>
              <a:cxnLst/>
              <a:rect l="0" t="0" r="0" b="0"/>
              <a:pathLst>
                <a:path w="252685" h="402472">
                  <a:moveTo>
                    <a:pt x="0" y="121513"/>
                  </a:moveTo>
                  <a:lnTo>
                    <a:pt x="5589" y="180130"/>
                  </a:lnTo>
                  <a:lnTo>
                    <a:pt x="17958" y="234304"/>
                  </a:lnTo>
                  <a:lnTo>
                    <a:pt x="31666" y="290065"/>
                  </a:lnTo>
                  <a:lnTo>
                    <a:pt x="40050" y="351729"/>
                  </a:lnTo>
                  <a:lnTo>
                    <a:pt x="41502" y="397305"/>
                  </a:lnTo>
                  <a:lnTo>
                    <a:pt x="40536" y="402471"/>
                  </a:lnTo>
                  <a:lnTo>
                    <a:pt x="38723" y="401235"/>
                  </a:lnTo>
                  <a:lnTo>
                    <a:pt x="36343" y="395732"/>
                  </a:lnTo>
                  <a:lnTo>
                    <a:pt x="32525" y="346042"/>
                  </a:lnTo>
                  <a:lnTo>
                    <a:pt x="31771" y="289953"/>
                  </a:lnTo>
                  <a:lnTo>
                    <a:pt x="31622" y="233814"/>
                  </a:lnTo>
                  <a:lnTo>
                    <a:pt x="31593" y="177664"/>
                  </a:lnTo>
                  <a:lnTo>
                    <a:pt x="34706" y="121512"/>
                  </a:lnTo>
                  <a:lnTo>
                    <a:pt x="49544" y="59728"/>
                  </a:lnTo>
                  <a:lnTo>
                    <a:pt x="56334" y="37901"/>
                  </a:lnTo>
                  <a:lnTo>
                    <a:pt x="69491" y="19621"/>
                  </a:lnTo>
                  <a:lnTo>
                    <a:pt x="77913" y="11471"/>
                  </a:lnTo>
                  <a:lnTo>
                    <a:pt x="99748" y="2415"/>
                  </a:lnTo>
                  <a:lnTo>
                    <a:pt x="112122" y="0"/>
                  </a:lnTo>
                  <a:lnTo>
                    <a:pt x="132110" y="3556"/>
                  </a:lnTo>
                  <a:lnTo>
                    <a:pt x="148793" y="14105"/>
                  </a:lnTo>
                  <a:lnTo>
                    <a:pt x="185725" y="59449"/>
                  </a:lnTo>
                  <a:lnTo>
                    <a:pt x="217942" y="122583"/>
                  </a:lnTo>
                  <a:lnTo>
                    <a:pt x="234513" y="177876"/>
                  </a:lnTo>
                  <a:lnTo>
                    <a:pt x="240646" y="233859"/>
                  </a:lnTo>
                  <a:lnTo>
                    <a:pt x="244977" y="286857"/>
                  </a:lnTo>
                  <a:lnTo>
                    <a:pt x="251669" y="345928"/>
                  </a:lnTo>
                  <a:lnTo>
                    <a:pt x="252684" y="36366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1410818" y="3390176"/>
              <a:ext cx="126343" cy="10529"/>
            </a:xfrm>
            <a:custGeom>
              <a:avLst/>
              <a:gdLst/>
              <a:ahLst/>
              <a:cxnLst/>
              <a:rect l="0" t="0" r="0" b="0"/>
              <a:pathLst>
                <a:path w="126343" h="10529">
                  <a:moveTo>
                    <a:pt x="126342" y="0"/>
                  </a:moveTo>
                  <a:lnTo>
                    <a:pt x="88864" y="8333"/>
                  </a:lnTo>
                  <a:lnTo>
                    <a:pt x="27300" y="10239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1410818" y="3505989"/>
              <a:ext cx="157929" cy="1"/>
            </a:xfrm>
            <a:custGeom>
              <a:avLst/>
              <a:gdLst/>
              <a:ahLst/>
              <a:cxnLst/>
              <a:rect l="0" t="0" r="0" b="0"/>
              <a:pathLst>
                <a:path w="157929" h="1">
                  <a:moveTo>
                    <a:pt x="157928" y="0"/>
                  </a:moveTo>
                  <a:lnTo>
                    <a:pt x="99311" y="0"/>
                  </a:lnTo>
                  <a:lnTo>
                    <a:pt x="46307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1739950" y="3190134"/>
              <a:ext cx="236647" cy="465950"/>
            </a:xfrm>
            <a:custGeom>
              <a:avLst/>
              <a:gdLst/>
              <a:ahLst/>
              <a:cxnLst/>
              <a:rect l="0" t="0" r="0" b="0"/>
              <a:pathLst>
                <a:path w="236647" h="465950">
                  <a:moveTo>
                    <a:pt x="165708" y="0"/>
                  </a:moveTo>
                  <a:lnTo>
                    <a:pt x="123046" y="54115"/>
                  </a:lnTo>
                  <a:lnTo>
                    <a:pt x="81191" y="106649"/>
                  </a:lnTo>
                  <a:lnTo>
                    <a:pt x="50530" y="158891"/>
                  </a:lnTo>
                  <a:lnTo>
                    <a:pt x="21944" y="214270"/>
                  </a:lnTo>
                  <a:lnTo>
                    <a:pt x="9408" y="270269"/>
                  </a:lnTo>
                  <a:lnTo>
                    <a:pt x="0" y="326391"/>
                  </a:lnTo>
                  <a:lnTo>
                    <a:pt x="1185" y="365380"/>
                  </a:lnTo>
                  <a:lnTo>
                    <a:pt x="12067" y="409996"/>
                  </a:lnTo>
                  <a:lnTo>
                    <a:pt x="27638" y="436426"/>
                  </a:lnTo>
                  <a:lnTo>
                    <a:pt x="46631" y="448601"/>
                  </a:lnTo>
                  <a:lnTo>
                    <a:pt x="91364" y="465949"/>
                  </a:lnTo>
                  <a:lnTo>
                    <a:pt x="115898" y="464062"/>
                  </a:lnTo>
                  <a:lnTo>
                    <a:pt x="174053" y="444643"/>
                  </a:lnTo>
                  <a:lnTo>
                    <a:pt x="214091" y="413519"/>
                  </a:lnTo>
                  <a:lnTo>
                    <a:pt x="230086" y="387297"/>
                  </a:lnTo>
                  <a:lnTo>
                    <a:pt x="236646" y="351711"/>
                  </a:lnTo>
                  <a:lnTo>
                    <a:pt x="231941" y="328282"/>
                  </a:lnTo>
                  <a:lnTo>
                    <a:pt x="227410" y="317120"/>
                  </a:lnTo>
                  <a:lnTo>
                    <a:pt x="213018" y="301600"/>
                  </a:lnTo>
                  <a:lnTo>
                    <a:pt x="204267" y="295823"/>
                  </a:lnTo>
                  <a:lnTo>
                    <a:pt x="169594" y="287693"/>
                  </a:lnTo>
                  <a:lnTo>
                    <a:pt x="146378" y="292030"/>
                  </a:lnTo>
                  <a:lnTo>
                    <a:pt x="93405" y="320386"/>
                  </a:lnTo>
                  <a:lnTo>
                    <a:pt x="39366" y="35796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2096860" y="3139694"/>
              <a:ext cx="180355" cy="233370"/>
            </a:xfrm>
            <a:custGeom>
              <a:avLst/>
              <a:gdLst/>
              <a:ahLst/>
              <a:cxnLst/>
              <a:rect l="0" t="0" r="0" b="0"/>
              <a:pathLst>
                <a:path w="180355" h="233370">
                  <a:moveTo>
                    <a:pt x="19367" y="18855"/>
                  </a:moveTo>
                  <a:lnTo>
                    <a:pt x="2600" y="24444"/>
                  </a:lnTo>
                  <a:lnTo>
                    <a:pt x="0" y="23751"/>
                  </a:lnTo>
                  <a:lnTo>
                    <a:pt x="607" y="20949"/>
                  </a:lnTo>
                  <a:lnTo>
                    <a:pt x="3351" y="16742"/>
                  </a:lnTo>
                  <a:lnTo>
                    <a:pt x="23981" y="5231"/>
                  </a:lnTo>
                  <a:lnTo>
                    <a:pt x="63498" y="0"/>
                  </a:lnTo>
                  <a:lnTo>
                    <a:pt x="101074" y="4040"/>
                  </a:lnTo>
                  <a:lnTo>
                    <a:pt x="110103" y="8978"/>
                  </a:lnTo>
                  <a:lnTo>
                    <a:pt x="123255" y="23824"/>
                  </a:lnTo>
                  <a:lnTo>
                    <a:pt x="126061" y="32696"/>
                  </a:lnTo>
                  <a:lnTo>
                    <a:pt x="126058" y="51913"/>
                  </a:lnTo>
                  <a:lnTo>
                    <a:pt x="119038" y="69032"/>
                  </a:lnTo>
                  <a:lnTo>
                    <a:pt x="113891" y="76873"/>
                  </a:lnTo>
                  <a:lnTo>
                    <a:pt x="98812" y="88705"/>
                  </a:lnTo>
                  <a:lnTo>
                    <a:pt x="89878" y="93497"/>
                  </a:lnTo>
                  <a:lnTo>
                    <a:pt x="70593" y="95703"/>
                  </a:lnTo>
                  <a:lnTo>
                    <a:pt x="60537" y="94654"/>
                  </a:lnTo>
                  <a:lnTo>
                    <a:pt x="58512" y="93954"/>
                  </a:lnTo>
                  <a:lnTo>
                    <a:pt x="68740" y="93176"/>
                  </a:lnTo>
                  <a:lnTo>
                    <a:pt x="123413" y="104089"/>
                  </a:lnTo>
                  <a:lnTo>
                    <a:pt x="143989" y="111719"/>
                  </a:lnTo>
                  <a:lnTo>
                    <a:pt x="160933" y="122909"/>
                  </a:lnTo>
                  <a:lnTo>
                    <a:pt x="173142" y="138800"/>
                  </a:lnTo>
                  <a:lnTo>
                    <a:pt x="178036" y="147951"/>
                  </a:lnTo>
                  <a:lnTo>
                    <a:pt x="180354" y="167478"/>
                  </a:lnTo>
                  <a:lnTo>
                    <a:pt x="179334" y="177598"/>
                  </a:lnTo>
                  <a:lnTo>
                    <a:pt x="168843" y="195083"/>
                  </a:lnTo>
                  <a:lnTo>
                    <a:pt x="152481" y="209482"/>
                  </a:lnTo>
                  <a:lnTo>
                    <a:pt x="103101" y="232157"/>
                  </a:lnTo>
                  <a:lnTo>
                    <a:pt x="82319" y="233369"/>
                  </a:lnTo>
                  <a:lnTo>
                    <a:pt x="20374" y="229771"/>
                  </a:lnTo>
                  <a:lnTo>
                    <a:pt x="8839" y="22942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2116227" y="3442818"/>
              <a:ext cx="263214" cy="1"/>
            </a:xfrm>
            <a:custGeom>
              <a:avLst/>
              <a:gdLst/>
              <a:ahLst/>
              <a:cxnLst/>
              <a:rect l="0" t="0" r="0" b="0"/>
              <a:pathLst>
                <a:path w="263214" h="1">
                  <a:moveTo>
                    <a:pt x="263213" y="0"/>
                  </a:moveTo>
                  <a:lnTo>
                    <a:pt x="204596" y="0"/>
                  </a:lnTo>
                  <a:lnTo>
                    <a:pt x="150422" y="0"/>
                  </a:lnTo>
                  <a:lnTo>
                    <a:pt x="91541" y="0"/>
                  </a:lnTo>
                  <a:lnTo>
                    <a:pt x="29521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2178646" y="3505641"/>
              <a:ext cx="169209" cy="281615"/>
            </a:xfrm>
            <a:custGeom>
              <a:avLst/>
              <a:gdLst/>
              <a:ahLst/>
              <a:cxnLst/>
              <a:rect l="0" t="0" r="0" b="0"/>
              <a:pathLst>
                <a:path w="169209" h="281615">
                  <a:moveTo>
                    <a:pt x="169208" y="52991"/>
                  </a:moveTo>
                  <a:lnTo>
                    <a:pt x="159633" y="77037"/>
                  </a:lnTo>
                  <a:lnTo>
                    <a:pt x="116211" y="134993"/>
                  </a:lnTo>
                  <a:lnTo>
                    <a:pt x="103540" y="151437"/>
                  </a:lnTo>
                  <a:lnTo>
                    <a:pt x="69953" y="211242"/>
                  </a:lnTo>
                  <a:lnTo>
                    <a:pt x="51932" y="243770"/>
                  </a:lnTo>
                  <a:lnTo>
                    <a:pt x="46896" y="269192"/>
                  </a:lnTo>
                  <a:lnTo>
                    <a:pt x="50232" y="276674"/>
                  </a:lnTo>
                  <a:lnTo>
                    <a:pt x="57135" y="280492"/>
                  </a:lnTo>
                  <a:lnTo>
                    <a:pt x="76114" y="281614"/>
                  </a:lnTo>
                  <a:lnTo>
                    <a:pt x="96248" y="278214"/>
                  </a:lnTo>
                  <a:lnTo>
                    <a:pt x="121724" y="264133"/>
                  </a:lnTo>
                  <a:lnTo>
                    <a:pt x="133677" y="248607"/>
                  </a:lnTo>
                  <a:lnTo>
                    <a:pt x="150881" y="210044"/>
                  </a:lnTo>
                  <a:lnTo>
                    <a:pt x="152094" y="186353"/>
                  </a:lnTo>
                  <a:lnTo>
                    <a:pt x="147564" y="161396"/>
                  </a:lnTo>
                  <a:lnTo>
                    <a:pt x="137752" y="138605"/>
                  </a:lnTo>
                  <a:lnTo>
                    <a:pt x="122473" y="123017"/>
                  </a:lnTo>
                  <a:lnTo>
                    <a:pt x="63518" y="84254"/>
                  </a:lnTo>
                  <a:lnTo>
                    <a:pt x="13567" y="48269"/>
                  </a:lnTo>
                  <a:lnTo>
                    <a:pt x="1379" y="29835"/>
                  </a:lnTo>
                  <a:lnTo>
                    <a:pt x="0" y="21176"/>
                  </a:lnTo>
                  <a:lnTo>
                    <a:pt x="1421" y="13063"/>
                  </a:lnTo>
                  <a:lnTo>
                    <a:pt x="4708" y="5316"/>
                  </a:lnTo>
                  <a:lnTo>
                    <a:pt x="11578" y="1320"/>
                  </a:lnTo>
                  <a:lnTo>
                    <a:pt x="31690" y="0"/>
                  </a:lnTo>
                  <a:lnTo>
                    <a:pt x="78656" y="8635"/>
                  </a:lnTo>
                  <a:lnTo>
                    <a:pt x="95509" y="1087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2642653" y="3453347"/>
              <a:ext cx="21057" cy="189514"/>
            </a:xfrm>
            <a:custGeom>
              <a:avLst/>
              <a:gdLst/>
              <a:ahLst/>
              <a:cxnLst/>
              <a:rect l="0" t="0" r="0" b="0"/>
              <a:pathLst>
                <a:path w="21057" h="189514">
                  <a:moveTo>
                    <a:pt x="21056" y="0"/>
                  </a:moveTo>
                  <a:lnTo>
                    <a:pt x="4268" y="55045"/>
                  </a:lnTo>
                  <a:lnTo>
                    <a:pt x="843" y="106452"/>
                  </a:lnTo>
                  <a:lnTo>
                    <a:pt x="166" y="161668"/>
                  </a:lnTo>
                  <a:lnTo>
                    <a:pt x="0" y="18951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2505782" y="3527046"/>
              <a:ext cx="200042" cy="31587"/>
            </a:xfrm>
            <a:custGeom>
              <a:avLst/>
              <a:gdLst/>
              <a:ahLst/>
              <a:cxnLst/>
              <a:rect l="0" t="0" r="0" b="0"/>
              <a:pathLst>
                <a:path w="200042" h="31587">
                  <a:moveTo>
                    <a:pt x="200041" y="31586"/>
                  </a:moveTo>
                  <a:lnTo>
                    <a:pt x="183274" y="20408"/>
                  </a:lnTo>
                  <a:lnTo>
                    <a:pt x="150490" y="13456"/>
                  </a:lnTo>
                  <a:lnTo>
                    <a:pt x="99962" y="11396"/>
                  </a:lnTo>
                  <a:lnTo>
                    <a:pt x="46126" y="519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5" name="Group 114"/>
          <p:cNvGrpSpPr/>
          <p:nvPr/>
        </p:nvGrpSpPr>
        <p:grpSpPr>
          <a:xfrm>
            <a:off x="1126549" y="4653486"/>
            <a:ext cx="536954" cy="334400"/>
            <a:chOff x="1126549" y="4653486"/>
            <a:chExt cx="536954" cy="334400"/>
          </a:xfrm>
        </p:grpSpPr>
        <p:sp>
          <p:nvSpPr>
            <p:cNvPr id="112" name="Freeform 111"/>
            <p:cNvSpPr/>
            <p:nvPr/>
          </p:nvSpPr>
          <p:spPr>
            <a:xfrm>
              <a:off x="1126549" y="4653486"/>
              <a:ext cx="215444" cy="334400"/>
            </a:xfrm>
            <a:custGeom>
              <a:avLst/>
              <a:gdLst/>
              <a:ahLst/>
              <a:cxnLst/>
              <a:rect l="0" t="0" r="0" b="0"/>
              <a:pathLst>
                <a:path w="215444" h="334400">
                  <a:moveTo>
                    <a:pt x="0" y="63281"/>
                  </a:moveTo>
                  <a:lnTo>
                    <a:pt x="8333" y="100758"/>
                  </a:lnTo>
                  <a:lnTo>
                    <a:pt x="10095" y="152182"/>
                  </a:lnTo>
                  <a:lnTo>
                    <a:pt x="17678" y="208570"/>
                  </a:lnTo>
                  <a:lnTo>
                    <a:pt x="20389" y="271700"/>
                  </a:lnTo>
                  <a:lnTo>
                    <a:pt x="20969" y="334399"/>
                  </a:lnTo>
                  <a:lnTo>
                    <a:pt x="19861" y="319997"/>
                  </a:lnTo>
                  <a:lnTo>
                    <a:pt x="11988" y="267406"/>
                  </a:lnTo>
                  <a:lnTo>
                    <a:pt x="10817" y="213609"/>
                  </a:lnTo>
                  <a:lnTo>
                    <a:pt x="13705" y="157923"/>
                  </a:lnTo>
                  <a:lnTo>
                    <a:pt x="19605" y="101862"/>
                  </a:lnTo>
                  <a:lnTo>
                    <a:pt x="32318" y="43145"/>
                  </a:lnTo>
                  <a:lnTo>
                    <a:pt x="35584" y="32309"/>
                  </a:lnTo>
                  <a:lnTo>
                    <a:pt x="48570" y="14031"/>
                  </a:lnTo>
                  <a:lnTo>
                    <a:pt x="56946" y="5881"/>
                  </a:lnTo>
                  <a:lnTo>
                    <a:pt x="67210" y="1617"/>
                  </a:lnTo>
                  <a:lnTo>
                    <a:pt x="91092" y="0"/>
                  </a:lnTo>
                  <a:lnTo>
                    <a:pt x="125256" y="11256"/>
                  </a:lnTo>
                  <a:lnTo>
                    <a:pt x="152016" y="29408"/>
                  </a:lnTo>
                  <a:lnTo>
                    <a:pt x="169174" y="55194"/>
                  </a:lnTo>
                  <a:lnTo>
                    <a:pt x="197478" y="117169"/>
                  </a:lnTo>
                  <a:lnTo>
                    <a:pt x="207984" y="172321"/>
                  </a:lnTo>
                  <a:lnTo>
                    <a:pt x="215443" y="230845"/>
                  </a:lnTo>
                  <a:lnTo>
                    <a:pt x="210998" y="293804"/>
                  </a:lnTo>
                  <a:lnTo>
                    <a:pt x="210570" y="30543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1505575" y="4716767"/>
              <a:ext cx="136871" cy="10529"/>
            </a:xfrm>
            <a:custGeom>
              <a:avLst/>
              <a:gdLst/>
              <a:ahLst/>
              <a:cxnLst/>
              <a:rect l="0" t="0" r="0" b="0"/>
              <a:pathLst>
                <a:path w="136871" h="10529">
                  <a:moveTo>
                    <a:pt x="136870" y="0"/>
                  </a:moveTo>
                  <a:lnTo>
                    <a:pt x="78253" y="5589"/>
                  </a:lnTo>
                  <a:lnTo>
                    <a:pt x="21523" y="9553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1558217" y="4822052"/>
              <a:ext cx="105286" cy="31586"/>
            </a:xfrm>
            <a:custGeom>
              <a:avLst/>
              <a:gdLst/>
              <a:ahLst/>
              <a:cxnLst/>
              <a:rect l="0" t="0" r="0" b="0"/>
              <a:pathLst>
                <a:path w="105286" h="31586">
                  <a:moveTo>
                    <a:pt x="105285" y="0"/>
                  </a:moveTo>
                  <a:lnTo>
                    <a:pt x="82928" y="0"/>
                  </a:lnTo>
                  <a:lnTo>
                    <a:pt x="20943" y="23719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8" name="Group 117"/>
          <p:cNvGrpSpPr/>
          <p:nvPr/>
        </p:nvGrpSpPr>
        <p:grpSpPr>
          <a:xfrm>
            <a:off x="1863544" y="4569367"/>
            <a:ext cx="451214" cy="501302"/>
            <a:chOff x="1863544" y="4569367"/>
            <a:chExt cx="451214" cy="501302"/>
          </a:xfrm>
        </p:grpSpPr>
        <p:sp>
          <p:nvSpPr>
            <p:cNvPr id="116" name="Freeform 115"/>
            <p:cNvSpPr/>
            <p:nvPr/>
          </p:nvSpPr>
          <p:spPr>
            <a:xfrm>
              <a:off x="1863544" y="4569367"/>
              <a:ext cx="21058" cy="484313"/>
            </a:xfrm>
            <a:custGeom>
              <a:avLst/>
              <a:gdLst/>
              <a:ahLst/>
              <a:cxnLst/>
              <a:rect l="0" t="0" r="0" b="0"/>
              <a:pathLst>
                <a:path w="21058" h="484313">
                  <a:moveTo>
                    <a:pt x="0" y="0"/>
                  </a:moveTo>
                  <a:lnTo>
                    <a:pt x="14654" y="58617"/>
                  </a:lnTo>
                  <a:lnTo>
                    <a:pt x="19159" y="110175"/>
                  </a:lnTo>
                  <a:lnTo>
                    <a:pt x="20494" y="164316"/>
                  </a:lnTo>
                  <a:lnTo>
                    <a:pt x="20890" y="222992"/>
                  </a:lnTo>
                  <a:lnTo>
                    <a:pt x="21007" y="284831"/>
                  </a:lnTo>
                  <a:lnTo>
                    <a:pt x="21042" y="347607"/>
                  </a:lnTo>
                  <a:lnTo>
                    <a:pt x="15463" y="405072"/>
                  </a:lnTo>
                  <a:lnTo>
                    <a:pt x="19511" y="465428"/>
                  </a:lnTo>
                  <a:lnTo>
                    <a:pt x="21057" y="48431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2011707" y="4632538"/>
              <a:ext cx="303051" cy="438131"/>
            </a:xfrm>
            <a:custGeom>
              <a:avLst/>
              <a:gdLst/>
              <a:ahLst/>
              <a:cxnLst/>
              <a:rect l="0" t="0" r="0" b="0"/>
              <a:pathLst>
                <a:path w="303051" h="438131">
                  <a:moveTo>
                    <a:pt x="125578" y="0"/>
                  </a:moveTo>
                  <a:lnTo>
                    <a:pt x="64705" y="42663"/>
                  </a:lnTo>
                  <a:lnTo>
                    <a:pt x="50560" y="57566"/>
                  </a:lnTo>
                  <a:lnTo>
                    <a:pt x="17067" y="118586"/>
                  </a:lnTo>
                  <a:lnTo>
                    <a:pt x="3105" y="177799"/>
                  </a:lnTo>
                  <a:lnTo>
                    <a:pt x="0" y="234903"/>
                  </a:lnTo>
                  <a:lnTo>
                    <a:pt x="556" y="290073"/>
                  </a:lnTo>
                  <a:lnTo>
                    <a:pt x="8856" y="324984"/>
                  </a:lnTo>
                  <a:lnTo>
                    <a:pt x="33055" y="378842"/>
                  </a:lnTo>
                  <a:lnTo>
                    <a:pt x="50142" y="396882"/>
                  </a:lnTo>
                  <a:lnTo>
                    <a:pt x="93649" y="427527"/>
                  </a:lnTo>
                  <a:lnTo>
                    <a:pt x="118016" y="435677"/>
                  </a:lnTo>
                  <a:lnTo>
                    <a:pt x="143274" y="438130"/>
                  </a:lnTo>
                  <a:lnTo>
                    <a:pt x="166198" y="435320"/>
                  </a:lnTo>
                  <a:lnTo>
                    <a:pt x="198835" y="421572"/>
                  </a:lnTo>
                  <a:lnTo>
                    <a:pt x="262157" y="368378"/>
                  </a:lnTo>
                  <a:lnTo>
                    <a:pt x="275187" y="353237"/>
                  </a:lnTo>
                  <a:lnTo>
                    <a:pt x="296910" y="304704"/>
                  </a:lnTo>
                  <a:lnTo>
                    <a:pt x="303050" y="253514"/>
                  </a:lnTo>
                  <a:lnTo>
                    <a:pt x="301144" y="194530"/>
                  </a:lnTo>
                  <a:lnTo>
                    <a:pt x="285395" y="137532"/>
                  </a:lnTo>
                  <a:lnTo>
                    <a:pt x="255195" y="74928"/>
                  </a:lnTo>
                  <a:lnTo>
                    <a:pt x="235603" y="50537"/>
                  </a:lnTo>
                  <a:lnTo>
                    <a:pt x="17822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3" name="Group 122"/>
          <p:cNvGrpSpPr/>
          <p:nvPr/>
        </p:nvGrpSpPr>
        <p:grpSpPr>
          <a:xfrm>
            <a:off x="834430" y="4127189"/>
            <a:ext cx="2291873" cy="1263402"/>
            <a:chOff x="834430" y="4127189"/>
            <a:chExt cx="2291873" cy="1263402"/>
          </a:xfrm>
        </p:grpSpPr>
        <p:sp>
          <p:nvSpPr>
            <p:cNvPr id="119" name="Freeform 118"/>
            <p:cNvSpPr/>
            <p:nvPr/>
          </p:nvSpPr>
          <p:spPr>
            <a:xfrm>
              <a:off x="2463668" y="4354543"/>
              <a:ext cx="197317" cy="214825"/>
            </a:xfrm>
            <a:custGeom>
              <a:avLst/>
              <a:gdLst/>
              <a:ahLst/>
              <a:cxnLst/>
              <a:rect l="0" t="0" r="0" b="0"/>
              <a:pathLst>
                <a:path w="197317" h="214825">
                  <a:moveTo>
                    <a:pt x="0" y="4255"/>
                  </a:moveTo>
                  <a:lnTo>
                    <a:pt x="42692" y="7374"/>
                  </a:lnTo>
                  <a:lnTo>
                    <a:pt x="95520" y="13320"/>
                  </a:lnTo>
                  <a:lnTo>
                    <a:pt x="156642" y="3137"/>
                  </a:lnTo>
                  <a:lnTo>
                    <a:pt x="167599" y="0"/>
                  </a:lnTo>
                  <a:lnTo>
                    <a:pt x="177243" y="248"/>
                  </a:lnTo>
                  <a:lnTo>
                    <a:pt x="194198" y="6764"/>
                  </a:lnTo>
                  <a:lnTo>
                    <a:pt x="197316" y="11776"/>
                  </a:lnTo>
                  <a:lnTo>
                    <a:pt x="197055" y="17458"/>
                  </a:lnTo>
                  <a:lnTo>
                    <a:pt x="190525" y="30010"/>
                  </a:lnTo>
                  <a:lnTo>
                    <a:pt x="170389" y="60251"/>
                  </a:lnTo>
                  <a:lnTo>
                    <a:pt x="136116" y="120363"/>
                  </a:lnTo>
                  <a:lnTo>
                    <a:pt x="94690" y="180146"/>
                  </a:lnTo>
                  <a:lnTo>
                    <a:pt x="79919" y="200260"/>
                  </a:lnTo>
                  <a:lnTo>
                    <a:pt x="73699" y="21482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2463668" y="4674653"/>
              <a:ext cx="294799" cy="31013"/>
            </a:xfrm>
            <a:custGeom>
              <a:avLst/>
              <a:gdLst/>
              <a:ahLst/>
              <a:cxnLst/>
              <a:rect l="0" t="0" r="0" b="0"/>
              <a:pathLst>
                <a:path w="294799" h="31013">
                  <a:moveTo>
                    <a:pt x="294798" y="0"/>
                  </a:moveTo>
                  <a:lnTo>
                    <a:pt x="267242" y="7235"/>
                  </a:lnTo>
                  <a:lnTo>
                    <a:pt x="214139" y="12997"/>
                  </a:lnTo>
                  <a:lnTo>
                    <a:pt x="157983" y="25054"/>
                  </a:lnTo>
                  <a:lnTo>
                    <a:pt x="107771" y="29650"/>
                  </a:lnTo>
                  <a:lnTo>
                    <a:pt x="55849" y="31012"/>
                  </a:lnTo>
                  <a:lnTo>
                    <a:pt x="0" y="2105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2561842" y="4806140"/>
              <a:ext cx="139997" cy="316041"/>
            </a:xfrm>
            <a:custGeom>
              <a:avLst/>
              <a:gdLst/>
              <a:ahLst/>
              <a:cxnLst/>
              <a:rect l="0" t="0" r="0" b="0"/>
              <a:pathLst>
                <a:path w="139997" h="316041">
                  <a:moveTo>
                    <a:pt x="133453" y="47497"/>
                  </a:moveTo>
                  <a:lnTo>
                    <a:pt x="104772" y="101372"/>
                  </a:lnTo>
                  <a:lnTo>
                    <a:pt x="73647" y="162249"/>
                  </a:lnTo>
                  <a:lnTo>
                    <a:pt x="42102" y="216938"/>
                  </a:lnTo>
                  <a:lnTo>
                    <a:pt x="25927" y="249001"/>
                  </a:lnTo>
                  <a:lnTo>
                    <a:pt x="21323" y="274315"/>
                  </a:lnTo>
                  <a:lnTo>
                    <a:pt x="25515" y="294924"/>
                  </a:lnTo>
                  <a:lnTo>
                    <a:pt x="29909" y="303695"/>
                  </a:lnTo>
                  <a:lnTo>
                    <a:pt x="37518" y="309543"/>
                  </a:lnTo>
                  <a:lnTo>
                    <a:pt x="58450" y="316040"/>
                  </a:lnTo>
                  <a:lnTo>
                    <a:pt x="68243" y="315433"/>
                  </a:lnTo>
                  <a:lnTo>
                    <a:pt x="85364" y="308519"/>
                  </a:lnTo>
                  <a:lnTo>
                    <a:pt x="108156" y="291473"/>
                  </a:lnTo>
                  <a:lnTo>
                    <a:pt x="129727" y="266015"/>
                  </a:lnTo>
                  <a:lnTo>
                    <a:pt x="137646" y="243272"/>
                  </a:lnTo>
                  <a:lnTo>
                    <a:pt x="139996" y="218736"/>
                  </a:lnTo>
                  <a:lnTo>
                    <a:pt x="137141" y="196133"/>
                  </a:lnTo>
                  <a:lnTo>
                    <a:pt x="123367" y="163677"/>
                  </a:lnTo>
                  <a:lnTo>
                    <a:pt x="98879" y="137423"/>
                  </a:lnTo>
                  <a:lnTo>
                    <a:pt x="40498" y="108761"/>
                  </a:lnTo>
                  <a:lnTo>
                    <a:pt x="20780" y="94613"/>
                  </a:lnTo>
                  <a:lnTo>
                    <a:pt x="8117" y="76626"/>
                  </a:lnTo>
                  <a:lnTo>
                    <a:pt x="0" y="41180"/>
                  </a:lnTo>
                  <a:lnTo>
                    <a:pt x="4341" y="20903"/>
                  </a:lnTo>
                  <a:lnTo>
                    <a:pt x="8773" y="12220"/>
                  </a:lnTo>
                  <a:lnTo>
                    <a:pt x="16408" y="6432"/>
                  </a:lnTo>
                  <a:lnTo>
                    <a:pt x="37369" y="0"/>
                  </a:lnTo>
                  <a:lnTo>
                    <a:pt x="69889" y="1968"/>
                  </a:lnTo>
                  <a:lnTo>
                    <a:pt x="112396" y="1591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834430" y="4127189"/>
              <a:ext cx="2291873" cy="1263402"/>
            </a:xfrm>
            <a:custGeom>
              <a:avLst/>
              <a:gdLst/>
              <a:ahLst/>
              <a:cxnLst/>
              <a:rect l="0" t="0" r="0" b="0"/>
              <a:pathLst>
                <a:path w="2291873" h="1263402">
                  <a:moveTo>
                    <a:pt x="923829" y="221080"/>
                  </a:moveTo>
                  <a:lnTo>
                    <a:pt x="868784" y="204291"/>
                  </a:lnTo>
                  <a:lnTo>
                    <a:pt x="817376" y="200866"/>
                  </a:lnTo>
                  <a:lnTo>
                    <a:pt x="756572" y="200189"/>
                  </a:lnTo>
                  <a:lnTo>
                    <a:pt x="702707" y="208461"/>
                  </a:lnTo>
                  <a:lnTo>
                    <a:pt x="653850" y="217991"/>
                  </a:lnTo>
                  <a:lnTo>
                    <a:pt x="595440" y="228224"/>
                  </a:lnTo>
                  <a:lnTo>
                    <a:pt x="537190" y="238665"/>
                  </a:lnTo>
                  <a:lnTo>
                    <a:pt x="478048" y="252673"/>
                  </a:lnTo>
                  <a:lnTo>
                    <a:pt x="434167" y="266316"/>
                  </a:lnTo>
                  <a:lnTo>
                    <a:pt x="382309" y="286297"/>
                  </a:lnTo>
                  <a:lnTo>
                    <a:pt x="320939" y="309915"/>
                  </a:lnTo>
                  <a:lnTo>
                    <a:pt x="269476" y="337110"/>
                  </a:lnTo>
                  <a:lnTo>
                    <a:pt x="215134" y="373187"/>
                  </a:lnTo>
                  <a:lnTo>
                    <a:pt x="162022" y="416152"/>
                  </a:lnTo>
                  <a:lnTo>
                    <a:pt x="98800" y="474252"/>
                  </a:lnTo>
                  <a:lnTo>
                    <a:pt x="53755" y="527913"/>
                  </a:lnTo>
                  <a:lnTo>
                    <a:pt x="21535" y="587581"/>
                  </a:lnTo>
                  <a:lnTo>
                    <a:pt x="2416" y="643127"/>
                  </a:lnTo>
                  <a:lnTo>
                    <a:pt x="0" y="682133"/>
                  </a:lnTo>
                  <a:lnTo>
                    <a:pt x="9072" y="737235"/>
                  </a:lnTo>
                  <a:lnTo>
                    <a:pt x="22129" y="793180"/>
                  </a:lnTo>
                  <a:lnTo>
                    <a:pt x="47800" y="846659"/>
                  </a:lnTo>
                  <a:lnTo>
                    <a:pt x="62970" y="879439"/>
                  </a:lnTo>
                  <a:lnTo>
                    <a:pt x="105943" y="937509"/>
                  </a:lnTo>
                  <a:lnTo>
                    <a:pt x="158027" y="988555"/>
                  </a:lnTo>
                  <a:lnTo>
                    <a:pt x="220489" y="1027657"/>
                  </a:lnTo>
                  <a:lnTo>
                    <a:pt x="270517" y="1056221"/>
                  </a:lnTo>
                  <a:lnTo>
                    <a:pt x="329273" y="1081274"/>
                  </a:lnTo>
                  <a:lnTo>
                    <a:pt x="386545" y="1103423"/>
                  </a:lnTo>
                  <a:lnTo>
                    <a:pt x="439713" y="1121923"/>
                  </a:lnTo>
                  <a:lnTo>
                    <a:pt x="497875" y="1136842"/>
                  </a:lnTo>
                  <a:lnTo>
                    <a:pt x="554697" y="1154578"/>
                  </a:lnTo>
                  <a:lnTo>
                    <a:pt x="606679" y="1168639"/>
                  </a:lnTo>
                  <a:lnTo>
                    <a:pt x="666730" y="1182682"/>
                  </a:lnTo>
                  <a:lnTo>
                    <a:pt x="724302" y="1196721"/>
                  </a:lnTo>
                  <a:lnTo>
                    <a:pt x="786591" y="1207249"/>
                  </a:lnTo>
                  <a:lnTo>
                    <a:pt x="847681" y="1216608"/>
                  </a:lnTo>
                  <a:lnTo>
                    <a:pt x="908310" y="1223483"/>
                  </a:lnTo>
                  <a:lnTo>
                    <a:pt x="960018" y="1230170"/>
                  </a:lnTo>
                  <a:lnTo>
                    <a:pt x="1020924" y="1239933"/>
                  </a:lnTo>
                  <a:lnTo>
                    <a:pt x="1081847" y="1249262"/>
                  </a:lnTo>
                  <a:lnTo>
                    <a:pt x="1143321" y="1257986"/>
                  </a:lnTo>
                  <a:lnTo>
                    <a:pt x="1198394" y="1261797"/>
                  </a:lnTo>
                  <a:lnTo>
                    <a:pt x="1260985" y="1262926"/>
                  </a:lnTo>
                  <a:lnTo>
                    <a:pt x="1312805" y="1263261"/>
                  </a:lnTo>
                  <a:lnTo>
                    <a:pt x="1374563" y="1263359"/>
                  </a:lnTo>
                  <a:lnTo>
                    <a:pt x="1417783" y="1263383"/>
                  </a:lnTo>
                  <a:lnTo>
                    <a:pt x="1475338" y="1263396"/>
                  </a:lnTo>
                  <a:lnTo>
                    <a:pt x="1528266" y="1263400"/>
                  </a:lnTo>
                  <a:lnTo>
                    <a:pt x="1582163" y="1263401"/>
                  </a:lnTo>
                  <a:lnTo>
                    <a:pt x="1636707" y="1257812"/>
                  </a:lnTo>
                  <a:lnTo>
                    <a:pt x="1687213" y="1248747"/>
                  </a:lnTo>
                  <a:lnTo>
                    <a:pt x="1741945" y="1235204"/>
                  </a:lnTo>
                  <a:lnTo>
                    <a:pt x="1792791" y="1218144"/>
                  </a:lnTo>
                  <a:lnTo>
                    <a:pt x="1844594" y="1199299"/>
                  </a:lnTo>
                  <a:lnTo>
                    <a:pt x="1901278" y="1178897"/>
                  </a:lnTo>
                  <a:lnTo>
                    <a:pt x="1961654" y="1151043"/>
                  </a:lnTo>
                  <a:lnTo>
                    <a:pt x="2019861" y="1108978"/>
                  </a:lnTo>
                  <a:lnTo>
                    <a:pt x="2060123" y="1070768"/>
                  </a:lnTo>
                  <a:lnTo>
                    <a:pt x="2117028" y="1007497"/>
                  </a:lnTo>
                  <a:lnTo>
                    <a:pt x="2157738" y="955384"/>
                  </a:lnTo>
                  <a:lnTo>
                    <a:pt x="2198773" y="894129"/>
                  </a:lnTo>
                  <a:lnTo>
                    <a:pt x="2229299" y="838166"/>
                  </a:lnTo>
                  <a:lnTo>
                    <a:pt x="2252140" y="784651"/>
                  </a:lnTo>
                  <a:lnTo>
                    <a:pt x="2268867" y="735504"/>
                  </a:lnTo>
                  <a:lnTo>
                    <a:pt x="2284999" y="677674"/>
                  </a:lnTo>
                  <a:lnTo>
                    <a:pt x="2290301" y="626599"/>
                  </a:lnTo>
                  <a:lnTo>
                    <a:pt x="2291872" y="572601"/>
                  </a:lnTo>
                  <a:lnTo>
                    <a:pt x="2286748" y="519557"/>
                  </a:lnTo>
                  <a:lnTo>
                    <a:pt x="2277821" y="466795"/>
                  </a:lnTo>
                  <a:lnTo>
                    <a:pt x="2263154" y="411036"/>
                  </a:lnTo>
                  <a:lnTo>
                    <a:pt x="2235821" y="349243"/>
                  </a:lnTo>
                  <a:lnTo>
                    <a:pt x="2202353" y="287047"/>
                  </a:lnTo>
                  <a:lnTo>
                    <a:pt x="2180675" y="260383"/>
                  </a:lnTo>
                  <a:lnTo>
                    <a:pt x="2121286" y="208182"/>
                  </a:lnTo>
                  <a:lnTo>
                    <a:pt x="2061667" y="157976"/>
                  </a:lnTo>
                  <a:lnTo>
                    <a:pt x="2046037" y="145071"/>
                  </a:lnTo>
                  <a:lnTo>
                    <a:pt x="1984758" y="107737"/>
                  </a:lnTo>
                  <a:lnTo>
                    <a:pt x="1923821" y="81307"/>
                  </a:lnTo>
                  <a:lnTo>
                    <a:pt x="1860846" y="53293"/>
                  </a:lnTo>
                  <a:lnTo>
                    <a:pt x="1801980" y="38718"/>
                  </a:lnTo>
                  <a:lnTo>
                    <a:pt x="1740742" y="31810"/>
                  </a:lnTo>
                  <a:lnTo>
                    <a:pt x="1690518" y="23513"/>
                  </a:lnTo>
                  <a:lnTo>
                    <a:pt x="1629206" y="14129"/>
                  </a:lnTo>
                  <a:lnTo>
                    <a:pt x="1575896" y="8106"/>
                  </a:lnTo>
                  <a:lnTo>
                    <a:pt x="1520305" y="1586"/>
                  </a:lnTo>
                  <a:lnTo>
                    <a:pt x="1464264" y="299"/>
                  </a:lnTo>
                  <a:lnTo>
                    <a:pt x="1408134" y="45"/>
                  </a:lnTo>
                  <a:lnTo>
                    <a:pt x="1356665" y="0"/>
                  </a:lnTo>
                  <a:lnTo>
                    <a:pt x="1298911" y="3107"/>
                  </a:lnTo>
                  <a:lnTo>
                    <a:pt x="1237475" y="9048"/>
                  </a:lnTo>
                  <a:lnTo>
                    <a:pt x="1188856" y="15666"/>
                  </a:lnTo>
                  <a:lnTo>
                    <a:pt x="1128431" y="27213"/>
                  </a:lnTo>
                  <a:lnTo>
                    <a:pt x="1071435" y="33826"/>
                  </a:lnTo>
                  <a:lnTo>
                    <a:pt x="1009527" y="46051"/>
                  </a:lnTo>
                  <a:lnTo>
                    <a:pt x="949379" y="59731"/>
                  </a:lnTo>
                  <a:lnTo>
                    <a:pt x="889318" y="73699"/>
                  </a:lnTo>
                  <a:lnTo>
                    <a:pt x="838734" y="84215"/>
                  </a:lnTo>
                  <a:lnTo>
                    <a:pt x="786701" y="94740"/>
                  </a:lnTo>
                  <a:lnTo>
                    <a:pt x="734240" y="105267"/>
                  </a:lnTo>
                  <a:lnTo>
                    <a:pt x="681651" y="115795"/>
                  </a:lnTo>
                  <a:lnTo>
                    <a:pt x="629024" y="129443"/>
                  </a:lnTo>
                  <a:lnTo>
                    <a:pt x="579506" y="145185"/>
                  </a:lnTo>
                  <a:lnTo>
                    <a:pt x="538317" y="154139"/>
                  </a:lnTo>
                  <a:lnTo>
                    <a:pt x="502689" y="15790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/>
          <p:cNvGrpSpPr/>
          <p:nvPr/>
        </p:nvGrpSpPr>
        <p:grpSpPr>
          <a:xfrm>
            <a:off x="652766" y="63170"/>
            <a:ext cx="2295214" cy="999870"/>
            <a:chOff x="652766" y="63170"/>
            <a:chExt cx="2295214" cy="999870"/>
          </a:xfrm>
        </p:grpSpPr>
        <p:sp>
          <p:nvSpPr>
            <p:cNvPr id="2" name="Freeform 1"/>
            <p:cNvSpPr/>
            <p:nvPr/>
          </p:nvSpPr>
          <p:spPr>
            <a:xfrm>
              <a:off x="823671" y="147398"/>
              <a:ext cx="295435" cy="315495"/>
            </a:xfrm>
            <a:custGeom>
              <a:avLst/>
              <a:gdLst/>
              <a:ahLst/>
              <a:cxnLst/>
              <a:rect l="0" t="0" r="0" b="0"/>
              <a:pathLst>
                <a:path w="295435" h="315495">
                  <a:moveTo>
                    <a:pt x="229178" y="0"/>
                  </a:moveTo>
                  <a:lnTo>
                    <a:pt x="201622" y="7236"/>
                  </a:lnTo>
                  <a:lnTo>
                    <a:pt x="145400" y="9879"/>
                  </a:lnTo>
                  <a:lnTo>
                    <a:pt x="88887" y="10400"/>
                  </a:lnTo>
                  <a:lnTo>
                    <a:pt x="33834" y="11673"/>
                  </a:lnTo>
                  <a:lnTo>
                    <a:pt x="10167" y="16107"/>
                  </a:lnTo>
                  <a:lnTo>
                    <a:pt x="3622" y="22436"/>
                  </a:lnTo>
                  <a:lnTo>
                    <a:pt x="429" y="31335"/>
                  </a:lnTo>
                  <a:lnTo>
                    <a:pt x="0" y="52532"/>
                  </a:lnTo>
                  <a:lnTo>
                    <a:pt x="12374" y="105271"/>
                  </a:lnTo>
                  <a:lnTo>
                    <a:pt x="16761" y="142456"/>
                  </a:lnTo>
                  <a:lnTo>
                    <a:pt x="22056" y="149953"/>
                  </a:lnTo>
                  <a:lnTo>
                    <a:pt x="30266" y="153781"/>
                  </a:lnTo>
                  <a:lnTo>
                    <a:pt x="40418" y="155163"/>
                  </a:lnTo>
                  <a:lnTo>
                    <a:pt x="61057" y="150460"/>
                  </a:lnTo>
                  <a:lnTo>
                    <a:pt x="121814" y="131425"/>
                  </a:lnTo>
                  <a:lnTo>
                    <a:pt x="149096" y="128601"/>
                  </a:lnTo>
                  <a:lnTo>
                    <a:pt x="173699" y="133585"/>
                  </a:lnTo>
                  <a:lnTo>
                    <a:pt x="228805" y="155156"/>
                  </a:lnTo>
                  <a:lnTo>
                    <a:pt x="276182" y="186563"/>
                  </a:lnTo>
                  <a:lnTo>
                    <a:pt x="293148" y="212816"/>
                  </a:lnTo>
                  <a:lnTo>
                    <a:pt x="295434" y="232625"/>
                  </a:lnTo>
                  <a:lnTo>
                    <a:pt x="291381" y="251958"/>
                  </a:lnTo>
                  <a:lnTo>
                    <a:pt x="269714" y="283433"/>
                  </a:lnTo>
                  <a:lnTo>
                    <a:pt x="263221" y="290731"/>
                  </a:lnTo>
                  <a:lnTo>
                    <a:pt x="231726" y="306591"/>
                  </a:lnTo>
                  <a:lnTo>
                    <a:pt x="177992" y="314025"/>
                  </a:lnTo>
                  <a:lnTo>
                    <a:pt x="115386" y="315494"/>
                  </a:lnTo>
                  <a:lnTo>
                    <a:pt x="57612" y="310195"/>
                  </a:lnTo>
                  <a:lnTo>
                    <a:pt x="8080" y="30532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652766" y="526424"/>
              <a:ext cx="568540" cy="31587"/>
            </a:xfrm>
            <a:custGeom>
              <a:avLst/>
              <a:gdLst/>
              <a:ahLst/>
              <a:cxnLst/>
              <a:rect l="0" t="0" r="0" b="0"/>
              <a:pathLst>
                <a:path w="568540" h="31587">
                  <a:moveTo>
                    <a:pt x="568539" y="0"/>
                  </a:moveTo>
                  <a:lnTo>
                    <a:pt x="509923" y="0"/>
                  </a:lnTo>
                  <a:lnTo>
                    <a:pt x="454579" y="0"/>
                  </a:lnTo>
                  <a:lnTo>
                    <a:pt x="391654" y="3120"/>
                  </a:lnTo>
                  <a:lnTo>
                    <a:pt x="333817" y="9065"/>
                  </a:lnTo>
                  <a:lnTo>
                    <a:pt x="271267" y="11410"/>
                  </a:lnTo>
                  <a:lnTo>
                    <a:pt x="216451" y="18805"/>
                  </a:lnTo>
                  <a:lnTo>
                    <a:pt x="167079" y="20390"/>
                  </a:lnTo>
                  <a:lnTo>
                    <a:pt x="115406" y="20860"/>
                  </a:lnTo>
                  <a:lnTo>
                    <a:pt x="63050" y="24118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775054" y="621181"/>
              <a:ext cx="215212" cy="308873"/>
            </a:xfrm>
            <a:custGeom>
              <a:avLst/>
              <a:gdLst/>
              <a:ahLst/>
              <a:cxnLst/>
              <a:rect l="0" t="0" r="0" b="0"/>
              <a:pathLst>
                <a:path w="215212" h="308873">
                  <a:moveTo>
                    <a:pt x="161982" y="0"/>
                  </a:moveTo>
                  <a:lnTo>
                    <a:pt x="101109" y="42662"/>
                  </a:lnTo>
                  <a:lnTo>
                    <a:pt x="57953" y="85686"/>
                  </a:lnTo>
                  <a:lnTo>
                    <a:pt x="22112" y="141461"/>
                  </a:lnTo>
                  <a:lnTo>
                    <a:pt x="1074" y="199028"/>
                  </a:lnTo>
                  <a:lnTo>
                    <a:pt x="0" y="220648"/>
                  </a:lnTo>
                  <a:lnTo>
                    <a:pt x="8843" y="268713"/>
                  </a:lnTo>
                  <a:lnTo>
                    <a:pt x="14266" y="278577"/>
                  </a:lnTo>
                  <a:lnTo>
                    <a:pt x="29650" y="292658"/>
                  </a:lnTo>
                  <a:lnTo>
                    <a:pt x="58042" y="307162"/>
                  </a:lnTo>
                  <a:lnTo>
                    <a:pt x="81471" y="308872"/>
                  </a:lnTo>
                  <a:lnTo>
                    <a:pt x="129051" y="300437"/>
                  </a:lnTo>
                  <a:lnTo>
                    <a:pt x="171075" y="279101"/>
                  </a:lnTo>
                  <a:lnTo>
                    <a:pt x="203119" y="249237"/>
                  </a:lnTo>
                  <a:lnTo>
                    <a:pt x="210464" y="239857"/>
                  </a:lnTo>
                  <a:lnTo>
                    <a:pt x="214190" y="230095"/>
                  </a:lnTo>
                  <a:lnTo>
                    <a:pt x="215211" y="209889"/>
                  </a:lnTo>
                  <a:lnTo>
                    <a:pt x="209209" y="178783"/>
                  </a:lnTo>
                  <a:lnTo>
                    <a:pt x="202825" y="171831"/>
                  </a:lnTo>
                  <a:lnTo>
                    <a:pt x="183254" y="164107"/>
                  </a:lnTo>
                  <a:lnTo>
                    <a:pt x="162078" y="163793"/>
                  </a:lnTo>
                  <a:lnTo>
                    <a:pt x="119887" y="173124"/>
                  </a:lnTo>
                  <a:lnTo>
                    <a:pt x="93877" y="188426"/>
                  </a:lnTo>
                  <a:lnTo>
                    <a:pt x="46168" y="23162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347742" y="530619"/>
              <a:ext cx="235446" cy="532421"/>
            </a:xfrm>
            <a:custGeom>
              <a:avLst/>
              <a:gdLst/>
              <a:ahLst/>
              <a:cxnLst/>
              <a:rect l="0" t="0" r="0" b="0"/>
              <a:pathLst>
                <a:path w="235446" h="532421">
                  <a:moveTo>
                    <a:pt x="10434" y="164261"/>
                  </a:moveTo>
                  <a:lnTo>
                    <a:pt x="13553" y="224645"/>
                  </a:lnTo>
                  <a:lnTo>
                    <a:pt x="18767" y="279249"/>
                  </a:lnTo>
                  <a:lnTo>
                    <a:pt x="20312" y="332473"/>
                  </a:lnTo>
                  <a:lnTo>
                    <a:pt x="20769" y="385287"/>
                  </a:lnTo>
                  <a:lnTo>
                    <a:pt x="20905" y="434861"/>
                  </a:lnTo>
                  <a:lnTo>
                    <a:pt x="26540" y="493534"/>
                  </a:lnTo>
                  <a:lnTo>
                    <a:pt x="24435" y="530495"/>
                  </a:lnTo>
                  <a:lnTo>
                    <a:pt x="22107" y="532420"/>
                  </a:lnTo>
                  <a:lnTo>
                    <a:pt x="16402" y="518960"/>
                  </a:lnTo>
                  <a:lnTo>
                    <a:pt x="10443" y="463829"/>
                  </a:lnTo>
                  <a:lnTo>
                    <a:pt x="2333" y="406666"/>
                  </a:lnTo>
                  <a:lnTo>
                    <a:pt x="385" y="344725"/>
                  </a:lnTo>
                  <a:lnTo>
                    <a:pt x="0" y="283400"/>
                  </a:lnTo>
                  <a:lnTo>
                    <a:pt x="1103" y="234527"/>
                  </a:lnTo>
                  <a:lnTo>
                    <a:pt x="8244" y="172378"/>
                  </a:lnTo>
                  <a:lnTo>
                    <a:pt x="15590" y="109713"/>
                  </a:lnTo>
                  <a:lnTo>
                    <a:pt x="29476" y="54614"/>
                  </a:lnTo>
                  <a:lnTo>
                    <a:pt x="40734" y="35201"/>
                  </a:lnTo>
                  <a:lnTo>
                    <a:pt x="65815" y="11118"/>
                  </a:lnTo>
                  <a:lnTo>
                    <a:pt x="88470" y="2611"/>
                  </a:lnTo>
                  <a:lnTo>
                    <a:pt x="114136" y="0"/>
                  </a:lnTo>
                  <a:lnTo>
                    <a:pt x="153724" y="6277"/>
                  </a:lnTo>
                  <a:lnTo>
                    <a:pt x="187031" y="22435"/>
                  </a:lnTo>
                  <a:lnTo>
                    <a:pt x="204345" y="35327"/>
                  </a:lnTo>
                  <a:lnTo>
                    <a:pt x="221657" y="61328"/>
                  </a:lnTo>
                  <a:lnTo>
                    <a:pt x="234195" y="96848"/>
                  </a:lnTo>
                  <a:lnTo>
                    <a:pt x="235445" y="120262"/>
                  </a:lnTo>
                  <a:lnTo>
                    <a:pt x="230932" y="141196"/>
                  </a:lnTo>
                  <a:lnTo>
                    <a:pt x="221127" y="158300"/>
                  </a:lnTo>
                  <a:lnTo>
                    <a:pt x="205850" y="170580"/>
                  </a:lnTo>
                  <a:lnTo>
                    <a:pt x="196864" y="175493"/>
                  </a:lnTo>
                  <a:lnTo>
                    <a:pt x="141582" y="183378"/>
                  </a:lnTo>
                  <a:lnTo>
                    <a:pt x="90628" y="184935"/>
                  </a:lnTo>
                  <a:lnTo>
                    <a:pt x="63076" y="18531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821430" y="379025"/>
              <a:ext cx="147400" cy="10530"/>
            </a:xfrm>
            <a:custGeom>
              <a:avLst/>
              <a:gdLst/>
              <a:ahLst/>
              <a:cxnLst/>
              <a:rect l="0" t="0" r="0" b="0"/>
              <a:pathLst>
                <a:path w="147400" h="10530">
                  <a:moveTo>
                    <a:pt x="147399" y="10529"/>
                  </a:moveTo>
                  <a:lnTo>
                    <a:pt x="93254" y="2196"/>
                  </a:lnTo>
                  <a:lnTo>
                    <a:pt x="38307" y="434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874072" y="473782"/>
              <a:ext cx="157929" cy="10529"/>
            </a:xfrm>
            <a:custGeom>
              <a:avLst/>
              <a:gdLst/>
              <a:ahLst/>
              <a:cxnLst/>
              <a:rect l="0" t="0" r="0" b="0"/>
              <a:pathLst>
                <a:path w="157929" h="10529">
                  <a:moveTo>
                    <a:pt x="157928" y="10528"/>
                  </a:moveTo>
                  <a:lnTo>
                    <a:pt x="115236" y="7409"/>
                  </a:lnTo>
                  <a:lnTo>
                    <a:pt x="54690" y="97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147813" y="242155"/>
              <a:ext cx="407617" cy="410612"/>
            </a:xfrm>
            <a:custGeom>
              <a:avLst/>
              <a:gdLst/>
              <a:ahLst/>
              <a:cxnLst/>
              <a:rect l="0" t="0" r="0" b="0"/>
              <a:pathLst>
                <a:path w="407617" h="410612">
                  <a:moveTo>
                    <a:pt x="0" y="0"/>
                  </a:moveTo>
                  <a:lnTo>
                    <a:pt x="37478" y="8333"/>
                  </a:lnTo>
                  <a:lnTo>
                    <a:pt x="88901" y="10095"/>
                  </a:lnTo>
                  <a:lnTo>
                    <a:pt x="144119" y="10443"/>
                  </a:lnTo>
                  <a:lnTo>
                    <a:pt x="203207" y="10512"/>
                  </a:lnTo>
                  <a:lnTo>
                    <a:pt x="253622" y="10523"/>
                  </a:lnTo>
                  <a:lnTo>
                    <a:pt x="302485" y="10527"/>
                  </a:lnTo>
                  <a:lnTo>
                    <a:pt x="355328" y="4939"/>
                  </a:lnTo>
                  <a:lnTo>
                    <a:pt x="394361" y="1463"/>
                  </a:lnTo>
                  <a:lnTo>
                    <a:pt x="402117" y="5655"/>
                  </a:lnTo>
                  <a:lnTo>
                    <a:pt x="406119" y="13129"/>
                  </a:lnTo>
                  <a:lnTo>
                    <a:pt x="407616" y="22790"/>
                  </a:lnTo>
                  <a:lnTo>
                    <a:pt x="405105" y="32741"/>
                  </a:lnTo>
                  <a:lnTo>
                    <a:pt x="371975" y="89969"/>
                  </a:lnTo>
                  <a:lnTo>
                    <a:pt x="343925" y="144330"/>
                  </a:lnTo>
                  <a:lnTo>
                    <a:pt x="308835" y="202959"/>
                  </a:lnTo>
                  <a:lnTo>
                    <a:pt x="282074" y="256188"/>
                  </a:lnTo>
                  <a:lnTo>
                    <a:pt x="248885" y="308864"/>
                  </a:lnTo>
                  <a:lnTo>
                    <a:pt x="219631" y="367346"/>
                  </a:lnTo>
                  <a:lnTo>
                    <a:pt x="200041" y="41061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800580" y="63170"/>
              <a:ext cx="21058" cy="136872"/>
            </a:xfrm>
            <a:custGeom>
              <a:avLst/>
              <a:gdLst/>
              <a:ahLst/>
              <a:cxnLst/>
              <a:rect l="0" t="0" r="0" b="0"/>
              <a:pathLst>
                <a:path w="21058" h="136872">
                  <a:moveTo>
                    <a:pt x="21057" y="0"/>
                  </a:moveTo>
                  <a:lnTo>
                    <a:pt x="13822" y="27557"/>
                  </a:lnTo>
                  <a:lnTo>
                    <a:pt x="11179" y="83779"/>
                  </a:lnTo>
                  <a:lnTo>
                    <a:pt x="9648" y="108595"/>
                  </a:lnTo>
                  <a:lnTo>
                    <a:pt x="0" y="13687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695295" y="315854"/>
              <a:ext cx="221100" cy="21058"/>
            </a:xfrm>
            <a:custGeom>
              <a:avLst/>
              <a:gdLst/>
              <a:ahLst/>
              <a:cxnLst/>
              <a:rect l="0" t="0" r="0" b="0"/>
              <a:pathLst>
                <a:path w="221100" h="21058">
                  <a:moveTo>
                    <a:pt x="221099" y="0"/>
                  </a:moveTo>
                  <a:lnTo>
                    <a:pt x="178407" y="3120"/>
                  </a:lnTo>
                  <a:lnTo>
                    <a:pt x="119030" y="10723"/>
                  </a:lnTo>
                  <a:lnTo>
                    <a:pt x="58006" y="1946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695114" y="425367"/>
              <a:ext cx="252866" cy="279632"/>
            </a:xfrm>
            <a:custGeom>
              <a:avLst/>
              <a:gdLst/>
              <a:ahLst/>
              <a:cxnLst/>
              <a:rect l="0" t="0" r="0" b="0"/>
              <a:pathLst>
                <a:path w="252866" h="279632">
                  <a:moveTo>
                    <a:pt x="21238" y="48415"/>
                  </a:moveTo>
                  <a:lnTo>
                    <a:pt x="30813" y="24368"/>
                  </a:lnTo>
                  <a:lnTo>
                    <a:pt x="41481" y="10041"/>
                  </a:lnTo>
                  <a:lnTo>
                    <a:pt x="60261" y="2114"/>
                  </a:lnTo>
                  <a:lnTo>
                    <a:pt x="71820" y="0"/>
                  </a:lnTo>
                  <a:lnTo>
                    <a:pt x="94021" y="3891"/>
                  </a:lnTo>
                  <a:lnTo>
                    <a:pt x="114417" y="14588"/>
                  </a:lnTo>
                  <a:lnTo>
                    <a:pt x="153929" y="60035"/>
                  </a:lnTo>
                  <a:lnTo>
                    <a:pt x="169868" y="96441"/>
                  </a:lnTo>
                  <a:lnTo>
                    <a:pt x="171914" y="123182"/>
                  </a:lnTo>
                  <a:lnTo>
                    <a:pt x="167754" y="149495"/>
                  </a:lnTo>
                  <a:lnTo>
                    <a:pt x="139520" y="211378"/>
                  </a:lnTo>
                  <a:lnTo>
                    <a:pt x="119196" y="241240"/>
                  </a:lnTo>
                  <a:lnTo>
                    <a:pt x="102209" y="254218"/>
                  </a:lnTo>
                  <a:lnTo>
                    <a:pt x="62709" y="277670"/>
                  </a:lnTo>
                  <a:lnTo>
                    <a:pt x="52395" y="279631"/>
                  </a:lnTo>
                  <a:lnTo>
                    <a:pt x="31576" y="275570"/>
                  </a:lnTo>
                  <a:lnTo>
                    <a:pt x="5714" y="260129"/>
                  </a:lnTo>
                  <a:lnTo>
                    <a:pt x="1530" y="252729"/>
                  </a:lnTo>
                  <a:lnTo>
                    <a:pt x="0" y="235147"/>
                  </a:lnTo>
                  <a:lnTo>
                    <a:pt x="6340" y="218755"/>
                  </a:lnTo>
                  <a:lnTo>
                    <a:pt x="29473" y="189167"/>
                  </a:lnTo>
                  <a:lnTo>
                    <a:pt x="49075" y="181161"/>
                  </a:lnTo>
                  <a:lnTo>
                    <a:pt x="72214" y="178773"/>
                  </a:lnTo>
                  <a:lnTo>
                    <a:pt x="94197" y="181611"/>
                  </a:lnTo>
                  <a:lnTo>
                    <a:pt x="112546" y="189892"/>
                  </a:lnTo>
                  <a:lnTo>
                    <a:pt x="159041" y="212581"/>
                  </a:lnTo>
                  <a:lnTo>
                    <a:pt x="216463" y="230806"/>
                  </a:lnTo>
                  <a:lnTo>
                    <a:pt x="252865" y="2379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4664173" y="242155"/>
            <a:ext cx="2137237" cy="493497"/>
            <a:chOff x="4664173" y="242155"/>
            <a:chExt cx="2137237" cy="493497"/>
          </a:xfrm>
        </p:grpSpPr>
        <p:sp>
          <p:nvSpPr>
            <p:cNvPr id="13" name="Freeform 12"/>
            <p:cNvSpPr/>
            <p:nvPr/>
          </p:nvSpPr>
          <p:spPr>
            <a:xfrm>
              <a:off x="4664173" y="263212"/>
              <a:ext cx="21009" cy="305327"/>
            </a:xfrm>
            <a:custGeom>
              <a:avLst/>
              <a:gdLst/>
              <a:ahLst/>
              <a:cxnLst/>
              <a:rect l="0" t="0" r="0" b="0"/>
              <a:pathLst>
                <a:path w="21009" h="305327">
                  <a:moveTo>
                    <a:pt x="21008" y="0"/>
                  </a:moveTo>
                  <a:lnTo>
                    <a:pt x="4220" y="55045"/>
                  </a:lnTo>
                  <a:lnTo>
                    <a:pt x="794" y="106453"/>
                  </a:lnTo>
                  <a:lnTo>
                    <a:pt x="118" y="167257"/>
                  </a:lnTo>
                  <a:lnTo>
                    <a:pt x="0" y="218273"/>
                  </a:lnTo>
                  <a:lnTo>
                    <a:pt x="7196" y="275999"/>
                  </a:lnTo>
                  <a:lnTo>
                    <a:pt x="10480" y="3053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4811523" y="515896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0" y="0"/>
                  </a:moveTo>
                  <a:lnTo>
                    <a:pt x="10529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5098483" y="263212"/>
              <a:ext cx="379041" cy="302970"/>
            </a:xfrm>
            <a:custGeom>
              <a:avLst/>
              <a:gdLst/>
              <a:ahLst/>
              <a:cxnLst/>
              <a:rect l="0" t="0" r="0" b="0"/>
              <a:pathLst>
                <a:path w="379041" h="302970">
                  <a:moveTo>
                    <a:pt x="197351" y="10528"/>
                  </a:moveTo>
                  <a:lnTo>
                    <a:pt x="180583" y="4939"/>
                  </a:lnTo>
                  <a:lnTo>
                    <a:pt x="162992" y="5315"/>
                  </a:lnTo>
                  <a:lnTo>
                    <a:pt x="105522" y="19417"/>
                  </a:lnTo>
                  <a:lnTo>
                    <a:pt x="64178" y="43177"/>
                  </a:lnTo>
                  <a:lnTo>
                    <a:pt x="33135" y="70400"/>
                  </a:lnTo>
                  <a:lnTo>
                    <a:pt x="17153" y="96898"/>
                  </a:lnTo>
                  <a:lnTo>
                    <a:pt x="2442" y="138463"/>
                  </a:lnTo>
                  <a:lnTo>
                    <a:pt x="0" y="175817"/>
                  </a:lnTo>
                  <a:lnTo>
                    <a:pt x="7335" y="210801"/>
                  </a:lnTo>
                  <a:lnTo>
                    <a:pt x="17753" y="236799"/>
                  </a:lnTo>
                  <a:lnTo>
                    <a:pt x="36421" y="257712"/>
                  </a:lnTo>
                  <a:lnTo>
                    <a:pt x="60316" y="273636"/>
                  </a:lnTo>
                  <a:lnTo>
                    <a:pt x="113784" y="293391"/>
                  </a:lnTo>
                  <a:lnTo>
                    <a:pt x="174995" y="302969"/>
                  </a:lnTo>
                  <a:lnTo>
                    <a:pt x="220493" y="299039"/>
                  </a:lnTo>
                  <a:lnTo>
                    <a:pt x="269382" y="278825"/>
                  </a:lnTo>
                  <a:lnTo>
                    <a:pt x="323473" y="245410"/>
                  </a:lnTo>
                  <a:lnTo>
                    <a:pt x="349624" y="218943"/>
                  </a:lnTo>
                  <a:lnTo>
                    <a:pt x="375129" y="168172"/>
                  </a:lnTo>
                  <a:lnTo>
                    <a:pt x="379040" y="157738"/>
                  </a:lnTo>
                  <a:lnTo>
                    <a:pt x="378957" y="120697"/>
                  </a:lnTo>
                  <a:lnTo>
                    <a:pt x="371523" y="85675"/>
                  </a:lnTo>
                  <a:lnTo>
                    <a:pt x="350733" y="53071"/>
                  </a:lnTo>
                  <a:lnTo>
                    <a:pt x="332201" y="38015"/>
                  </a:lnTo>
                  <a:lnTo>
                    <a:pt x="274077" y="14885"/>
                  </a:lnTo>
                  <a:lnTo>
                    <a:pt x="232654" y="3287"/>
                  </a:lnTo>
                  <a:lnTo>
                    <a:pt x="207879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5538314" y="374006"/>
              <a:ext cx="150136" cy="361646"/>
            </a:xfrm>
            <a:custGeom>
              <a:avLst/>
              <a:gdLst/>
              <a:ahLst/>
              <a:cxnLst/>
              <a:rect l="0" t="0" r="0" b="0"/>
              <a:pathLst>
                <a:path w="150136" h="361646">
                  <a:moveTo>
                    <a:pt x="10204" y="152418"/>
                  </a:moveTo>
                  <a:lnTo>
                    <a:pt x="18537" y="189896"/>
                  </a:lnTo>
                  <a:lnTo>
                    <a:pt x="25888" y="241320"/>
                  </a:lnTo>
                  <a:lnTo>
                    <a:pt x="31370" y="295368"/>
                  </a:lnTo>
                  <a:lnTo>
                    <a:pt x="40186" y="357463"/>
                  </a:lnTo>
                  <a:lnTo>
                    <a:pt x="40721" y="361645"/>
                  </a:lnTo>
                  <a:lnTo>
                    <a:pt x="41314" y="353812"/>
                  </a:lnTo>
                  <a:lnTo>
                    <a:pt x="27093" y="293423"/>
                  </a:lnTo>
                  <a:lnTo>
                    <a:pt x="14753" y="239586"/>
                  </a:lnTo>
                  <a:lnTo>
                    <a:pt x="7983" y="187011"/>
                  </a:lnTo>
                  <a:lnTo>
                    <a:pt x="1316" y="136895"/>
                  </a:lnTo>
                  <a:lnTo>
                    <a:pt x="0" y="74699"/>
                  </a:lnTo>
                  <a:lnTo>
                    <a:pt x="2111" y="32814"/>
                  </a:lnTo>
                  <a:lnTo>
                    <a:pt x="10896" y="13083"/>
                  </a:lnTo>
                  <a:lnTo>
                    <a:pt x="18854" y="6886"/>
                  </a:lnTo>
                  <a:lnTo>
                    <a:pt x="40175" y="0"/>
                  </a:lnTo>
                  <a:lnTo>
                    <a:pt x="72896" y="1712"/>
                  </a:lnTo>
                  <a:lnTo>
                    <a:pt x="91100" y="9789"/>
                  </a:lnTo>
                  <a:lnTo>
                    <a:pt x="106989" y="22347"/>
                  </a:lnTo>
                  <a:lnTo>
                    <a:pt x="127918" y="49148"/>
                  </a:lnTo>
                  <a:lnTo>
                    <a:pt x="149910" y="100041"/>
                  </a:lnTo>
                  <a:lnTo>
                    <a:pt x="150135" y="110481"/>
                  </a:lnTo>
                  <a:lnTo>
                    <a:pt x="144145" y="131440"/>
                  </a:lnTo>
                  <a:lnTo>
                    <a:pt x="130565" y="149334"/>
                  </a:lnTo>
                  <a:lnTo>
                    <a:pt x="122030" y="157381"/>
                  </a:lnTo>
                  <a:lnTo>
                    <a:pt x="100068" y="166322"/>
                  </a:lnTo>
                  <a:lnTo>
                    <a:pt x="62846" y="17347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5759088" y="505367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5969658" y="305326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10528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5990715" y="47378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6496083" y="273740"/>
              <a:ext cx="305327" cy="273742"/>
            </a:xfrm>
            <a:custGeom>
              <a:avLst/>
              <a:gdLst/>
              <a:ahLst/>
              <a:cxnLst/>
              <a:rect l="0" t="0" r="0" b="0"/>
              <a:pathLst>
                <a:path w="305327" h="273742">
                  <a:moveTo>
                    <a:pt x="305326" y="0"/>
                  </a:moveTo>
                  <a:lnTo>
                    <a:pt x="281280" y="9576"/>
                  </a:lnTo>
                  <a:lnTo>
                    <a:pt x="220204" y="64451"/>
                  </a:lnTo>
                  <a:lnTo>
                    <a:pt x="168338" y="123218"/>
                  </a:lnTo>
                  <a:lnTo>
                    <a:pt x="115798" y="178573"/>
                  </a:lnTo>
                  <a:lnTo>
                    <a:pt x="58230" y="227466"/>
                  </a:lnTo>
                  <a:lnTo>
                    <a:pt x="0" y="2737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6464497" y="242155"/>
              <a:ext cx="326384" cy="326384"/>
            </a:xfrm>
            <a:custGeom>
              <a:avLst/>
              <a:gdLst/>
              <a:ahLst/>
              <a:cxnLst/>
              <a:rect l="0" t="0" r="0" b="0"/>
              <a:pathLst>
                <a:path w="326384" h="326384">
                  <a:moveTo>
                    <a:pt x="0" y="0"/>
                  </a:moveTo>
                  <a:lnTo>
                    <a:pt x="45781" y="55659"/>
                  </a:lnTo>
                  <a:lnTo>
                    <a:pt x="94070" y="111748"/>
                  </a:lnTo>
                  <a:lnTo>
                    <a:pt x="154254" y="175179"/>
                  </a:lnTo>
                  <a:lnTo>
                    <a:pt x="205881" y="235313"/>
                  </a:lnTo>
                  <a:lnTo>
                    <a:pt x="262364" y="284755"/>
                  </a:lnTo>
                  <a:lnTo>
                    <a:pt x="309505" y="319284"/>
                  </a:lnTo>
                  <a:lnTo>
                    <a:pt x="326383" y="3263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5" name="Group 24"/>
          <p:cNvGrpSpPr/>
          <p:nvPr/>
        </p:nvGrpSpPr>
        <p:grpSpPr>
          <a:xfrm>
            <a:off x="501080" y="73699"/>
            <a:ext cx="793919" cy="915980"/>
            <a:chOff x="501080" y="73699"/>
            <a:chExt cx="793919" cy="915980"/>
          </a:xfrm>
        </p:grpSpPr>
        <p:sp>
          <p:nvSpPr>
            <p:cNvPr id="23" name="Freeform 22"/>
            <p:cNvSpPr/>
            <p:nvPr/>
          </p:nvSpPr>
          <p:spPr>
            <a:xfrm>
              <a:off x="1126549" y="73699"/>
              <a:ext cx="168450" cy="915980"/>
            </a:xfrm>
            <a:custGeom>
              <a:avLst/>
              <a:gdLst/>
              <a:ahLst/>
              <a:cxnLst/>
              <a:rect l="0" t="0" r="0" b="0"/>
              <a:pathLst>
                <a:path w="168450" h="915980">
                  <a:moveTo>
                    <a:pt x="0" y="0"/>
                  </a:moveTo>
                  <a:lnTo>
                    <a:pt x="16767" y="5589"/>
                  </a:lnTo>
                  <a:lnTo>
                    <a:pt x="31239" y="17692"/>
                  </a:lnTo>
                  <a:lnTo>
                    <a:pt x="70549" y="65995"/>
                  </a:lnTo>
                  <a:lnTo>
                    <a:pt x="92002" y="117355"/>
                  </a:lnTo>
                  <a:lnTo>
                    <a:pt x="117805" y="177570"/>
                  </a:lnTo>
                  <a:lnTo>
                    <a:pt x="131891" y="229225"/>
                  </a:lnTo>
                  <a:lnTo>
                    <a:pt x="139006" y="281369"/>
                  </a:lnTo>
                  <a:lnTo>
                    <a:pt x="145741" y="336989"/>
                  </a:lnTo>
                  <a:lnTo>
                    <a:pt x="158086" y="387108"/>
                  </a:lnTo>
                  <a:lnTo>
                    <a:pt x="165383" y="439002"/>
                  </a:lnTo>
                  <a:lnTo>
                    <a:pt x="167545" y="497012"/>
                  </a:lnTo>
                  <a:lnTo>
                    <a:pt x="168186" y="553065"/>
                  </a:lnTo>
                  <a:lnTo>
                    <a:pt x="168376" y="612307"/>
                  </a:lnTo>
                  <a:lnTo>
                    <a:pt x="168432" y="668725"/>
                  </a:lnTo>
                  <a:lnTo>
                    <a:pt x="168449" y="722486"/>
                  </a:lnTo>
                  <a:lnTo>
                    <a:pt x="152813" y="783479"/>
                  </a:lnTo>
                  <a:lnTo>
                    <a:pt x="128022" y="841469"/>
                  </a:lnTo>
                  <a:lnTo>
                    <a:pt x="97635" y="891696"/>
                  </a:lnTo>
                  <a:lnTo>
                    <a:pt x="84228" y="91597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501080" y="126341"/>
              <a:ext cx="225387" cy="821224"/>
            </a:xfrm>
            <a:custGeom>
              <a:avLst/>
              <a:gdLst/>
              <a:ahLst/>
              <a:cxnLst/>
              <a:rect l="0" t="0" r="0" b="0"/>
              <a:pathLst>
                <a:path w="225387" h="821224">
                  <a:moveTo>
                    <a:pt x="225386" y="0"/>
                  </a:moveTo>
                  <a:lnTo>
                    <a:pt x="201339" y="17981"/>
                  </a:lnTo>
                  <a:lnTo>
                    <a:pt x="148597" y="76331"/>
                  </a:lnTo>
                  <a:lnTo>
                    <a:pt x="122305" y="109185"/>
                  </a:lnTo>
                  <a:lnTo>
                    <a:pt x="92460" y="162208"/>
                  </a:lnTo>
                  <a:lnTo>
                    <a:pt x="60107" y="215062"/>
                  </a:lnTo>
                  <a:lnTo>
                    <a:pt x="39801" y="275286"/>
                  </a:lnTo>
                  <a:lnTo>
                    <a:pt x="25427" y="338604"/>
                  </a:lnTo>
                  <a:lnTo>
                    <a:pt x="14840" y="390056"/>
                  </a:lnTo>
                  <a:lnTo>
                    <a:pt x="4295" y="442346"/>
                  </a:lnTo>
                  <a:lnTo>
                    <a:pt x="0" y="491764"/>
                  </a:lnTo>
                  <a:lnTo>
                    <a:pt x="3017" y="539162"/>
                  </a:lnTo>
                  <a:lnTo>
                    <a:pt x="7031" y="590251"/>
                  </a:lnTo>
                  <a:lnTo>
                    <a:pt x="15629" y="642433"/>
                  </a:lnTo>
                  <a:lnTo>
                    <a:pt x="28705" y="694939"/>
                  </a:lnTo>
                  <a:lnTo>
                    <a:pt x="50517" y="744421"/>
                  </a:lnTo>
                  <a:lnTo>
                    <a:pt x="88841" y="805390"/>
                  </a:lnTo>
                  <a:lnTo>
                    <a:pt x="99044" y="82122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2" name="Group 41"/>
          <p:cNvGrpSpPr/>
          <p:nvPr/>
        </p:nvGrpSpPr>
        <p:grpSpPr>
          <a:xfrm>
            <a:off x="4563217" y="1098920"/>
            <a:ext cx="3006773" cy="677876"/>
            <a:chOff x="4563217" y="1098920"/>
            <a:chExt cx="3006773" cy="677876"/>
          </a:xfrm>
        </p:grpSpPr>
        <p:sp>
          <p:nvSpPr>
            <p:cNvPr id="26" name="Freeform 25"/>
            <p:cNvSpPr/>
            <p:nvPr/>
          </p:nvSpPr>
          <p:spPr>
            <a:xfrm>
              <a:off x="4563217" y="1098920"/>
              <a:ext cx="248307" cy="462368"/>
            </a:xfrm>
            <a:custGeom>
              <a:avLst/>
              <a:gdLst/>
              <a:ahLst/>
              <a:cxnLst/>
              <a:rect l="0" t="0" r="0" b="0"/>
              <a:pathLst>
                <a:path w="248307" h="462368">
                  <a:moveTo>
                    <a:pt x="58793" y="69743"/>
                  </a:moveTo>
                  <a:lnTo>
                    <a:pt x="53204" y="52975"/>
                  </a:lnTo>
                  <a:lnTo>
                    <a:pt x="53897" y="45696"/>
                  </a:lnTo>
                  <a:lnTo>
                    <a:pt x="60906" y="31369"/>
                  </a:lnTo>
                  <a:lnTo>
                    <a:pt x="78007" y="10150"/>
                  </a:lnTo>
                  <a:lnTo>
                    <a:pt x="97358" y="2313"/>
                  </a:lnTo>
                  <a:lnTo>
                    <a:pt x="120387" y="0"/>
                  </a:lnTo>
                  <a:lnTo>
                    <a:pt x="142320" y="2871"/>
                  </a:lnTo>
                  <a:lnTo>
                    <a:pt x="174399" y="16654"/>
                  </a:lnTo>
                  <a:lnTo>
                    <a:pt x="200541" y="41145"/>
                  </a:lnTo>
                  <a:lnTo>
                    <a:pt x="223105" y="70628"/>
                  </a:lnTo>
                  <a:lnTo>
                    <a:pt x="239019" y="112769"/>
                  </a:lnTo>
                  <a:lnTo>
                    <a:pt x="246471" y="173345"/>
                  </a:lnTo>
                  <a:lnTo>
                    <a:pt x="246592" y="229121"/>
                  </a:lnTo>
                  <a:lnTo>
                    <a:pt x="239739" y="280873"/>
                  </a:lnTo>
                  <a:lnTo>
                    <a:pt x="223824" y="334106"/>
                  </a:lnTo>
                  <a:lnTo>
                    <a:pt x="190533" y="394891"/>
                  </a:lnTo>
                  <a:lnTo>
                    <a:pt x="142345" y="443017"/>
                  </a:lnTo>
                  <a:lnTo>
                    <a:pt x="105646" y="460063"/>
                  </a:lnTo>
                  <a:lnTo>
                    <a:pt x="81956" y="462367"/>
                  </a:lnTo>
                  <a:lnTo>
                    <a:pt x="59729" y="458322"/>
                  </a:lnTo>
                  <a:lnTo>
                    <a:pt x="28655" y="442891"/>
                  </a:lnTo>
                  <a:lnTo>
                    <a:pt x="11863" y="430168"/>
                  </a:lnTo>
                  <a:lnTo>
                    <a:pt x="2840" y="410476"/>
                  </a:lnTo>
                  <a:lnTo>
                    <a:pt x="0" y="387296"/>
                  </a:lnTo>
                  <a:lnTo>
                    <a:pt x="2637" y="365295"/>
                  </a:lnTo>
                  <a:lnTo>
                    <a:pt x="7318" y="356855"/>
                  </a:lnTo>
                  <a:lnTo>
                    <a:pt x="21877" y="344357"/>
                  </a:lnTo>
                  <a:lnTo>
                    <a:pt x="43166" y="338023"/>
                  </a:lnTo>
                  <a:lnTo>
                    <a:pt x="67055" y="336377"/>
                  </a:lnTo>
                  <a:lnTo>
                    <a:pt x="101406" y="343198"/>
                  </a:lnTo>
                  <a:lnTo>
                    <a:pt x="162526" y="372446"/>
                  </a:lnTo>
                  <a:lnTo>
                    <a:pt x="216516" y="398438"/>
                  </a:lnTo>
                  <a:lnTo>
                    <a:pt x="248306" y="4171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4948394" y="150557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5290620" y="1168663"/>
              <a:ext cx="15743" cy="357970"/>
            </a:xfrm>
            <a:custGeom>
              <a:avLst/>
              <a:gdLst/>
              <a:ahLst/>
              <a:cxnLst/>
              <a:rect l="0" t="0" r="0" b="0"/>
              <a:pathLst>
                <a:path w="15743" h="357970">
                  <a:moveTo>
                    <a:pt x="5214" y="0"/>
                  </a:moveTo>
                  <a:lnTo>
                    <a:pt x="2094" y="57264"/>
                  </a:lnTo>
                  <a:lnTo>
                    <a:pt x="0" y="106654"/>
                  </a:lnTo>
                  <a:lnTo>
                    <a:pt x="3669" y="158333"/>
                  </a:lnTo>
                  <a:lnTo>
                    <a:pt x="4756" y="213809"/>
                  </a:lnTo>
                  <a:lnTo>
                    <a:pt x="8198" y="268462"/>
                  </a:lnTo>
                  <a:lnTo>
                    <a:pt x="14252" y="328850"/>
                  </a:lnTo>
                  <a:lnTo>
                    <a:pt x="15742" y="3579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5148435" y="1137077"/>
              <a:ext cx="326384" cy="52644"/>
            </a:xfrm>
            <a:custGeom>
              <a:avLst/>
              <a:gdLst/>
              <a:ahLst/>
              <a:cxnLst/>
              <a:rect l="0" t="0" r="0" b="0"/>
              <a:pathLst>
                <a:path w="326384" h="52644">
                  <a:moveTo>
                    <a:pt x="326383" y="0"/>
                  </a:moveTo>
                  <a:lnTo>
                    <a:pt x="267766" y="9065"/>
                  </a:lnTo>
                  <a:lnTo>
                    <a:pt x="204930" y="18669"/>
                  </a:lnTo>
                  <a:lnTo>
                    <a:pt x="156256" y="23469"/>
                  </a:lnTo>
                  <a:lnTo>
                    <a:pt x="92997" y="35572"/>
                  </a:lnTo>
                  <a:lnTo>
                    <a:pt x="37780" y="41992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5222134" y="1539356"/>
              <a:ext cx="273742" cy="18862"/>
            </a:xfrm>
            <a:custGeom>
              <a:avLst/>
              <a:gdLst/>
              <a:ahLst/>
              <a:cxnLst/>
              <a:rect l="0" t="0" r="0" b="0"/>
              <a:pathLst>
                <a:path w="273742" h="18862">
                  <a:moveTo>
                    <a:pt x="273741" y="8333"/>
                  </a:moveTo>
                  <a:lnTo>
                    <a:pt x="213358" y="0"/>
                  </a:lnTo>
                  <a:lnTo>
                    <a:pt x="161873" y="1574"/>
                  </a:lnTo>
                  <a:lnTo>
                    <a:pt x="113863" y="6330"/>
                  </a:lnTo>
                  <a:lnTo>
                    <a:pt x="50828" y="7937"/>
                  </a:lnTo>
                  <a:lnTo>
                    <a:pt x="0" y="1886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5528290" y="1421343"/>
              <a:ext cx="146571" cy="138889"/>
            </a:xfrm>
            <a:custGeom>
              <a:avLst/>
              <a:gdLst/>
              <a:ahLst/>
              <a:cxnLst/>
              <a:rect l="0" t="0" r="0" b="0"/>
              <a:pathLst>
                <a:path w="146571" h="138889">
                  <a:moveTo>
                    <a:pt x="9699" y="21061"/>
                  </a:moveTo>
                  <a:lnTo>
                    <a:pt x="12819" y="69991"/>
                  </a:lnTo>
                  <a:lnTo>
                    <a:pt x="18764" y="129122"/>
                  </a:lnTo>
                  <a:lnTo>
                    <a:pt x="16912" y="136385"/>
                  </a:lnTo>
                  <a:lnTo>
                    <a:pt x="13338" y="138888"/>
                  </a:lnTo>
                  <a:lnTo>
                    <a:pt x="8616" y="138217"/>
                  </a:lnTo>
                  <a:lnTo>
                    <a:pt x="5467" y="131920"/>
                  </a:lnTo>
                  <a:lnTo>
                    <a:pt x="0" y="69310"/>
                  </a:lnTo>
                  <a:lnTo>
                    <a:pt x="5779" y="44845"/>
                  </a:lnTo>
                  <a:lnTo>
                    <a:pt x="22186" y="14460"/>
                  </a:lnTo>
                  <a:lnTo>
                    <a:pt x="28552" y="6131"/>
                  </a:lnTo>
                  <a:lnTo>
                    <a:pt x="37476" y="1749"/>
                  </a:lnTo>
                  <a:lnTo>
                    <a:pt x="59869" y="0"/>
                  </a:lnTo>
                  <a:lnTo>
                    <a:pt x="93195" y="11181"/>
                  </a:lnTo>
                  <a:lnTo>
                    <a:pt x="111539" y="29148"/>
                  </a:lnTo>
                  <a:lnTo>
                    <a:pt x="136790" y="73221"/>
                  </a:lnTo>
                  <a:lnTo>
                    <a:pt x="146570" y="12634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5706445" y="1379233"/>
              <a:ext cx="115815" cy="163216"/>
            </a:xfrm>
            <a:custGeom>
              <a:avLst/>
              <a:gdLst/>
              <a:ahLst/>
              <a:cxnLst/>
              <a:rect l="0" t="0" r="0" b="0"/>
              <a:pathLst>
                <a:path w="115815" h="163216">
                  <a:moveTo>
                    <a:pt x="0" y="10528"/>
                  </a:moveTo>
                  <a:lnTo>
                    <a:pt x="17959" y="65573"/>
                  </a:lnTo>
                  <a:lnTo>
                    <a:pt x="40739" y="125040"/>
                  </a:lnTo>
                  <a:lnTo>
                    <a:pt x="60294" y="157542"/>
                  </a:lnTo>
                  <a:lnTo>
                    <a:pt x="67102" y="162350"/>
                  </a:lnTo>
                  <a:lnTo>
                    <a:pt x="73981" y="163215"/>
                  </a:lnTo>
                  <a:lnTo>
                    <a:pt x="80906" y="161452"/>
                  </a:lnTo>
                  <a:lnTo>
                    <a:pt x="86693" y="156768"/>
                  </a:lnTo>
                  <a:lnTo>
                    <a:pt x="96242" y="142204"/>
                  </a:lnTo>
                  <a:lnTo>
                    <a:pt x="107214" y="85739"/>
                  </a:lnTo>
                  <a:lnTo>
                    <a:pt x="114682" y="26888"/>
                  </a:lnTo>
                  <a:lnTo>
                    <a:pt x="115814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5906487" y="155821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6207256" y="1234164"/>
              <a:ext cx="359435" cy="364918"/>
            </a:xfrm>
            <a:custGeom>
              <a:avLst/>
              <a:gdLst/>
              <a:ahLst/>
              <a:cxnLst/>
              <a:rect l="0" t="0" r="0" b="0"/>
              <a:pathLst>
                <a:path w="359435" h="364918">
                  <a:moveTo>
                    <a:pt x="225655" y="29255"/>
                  </a:moveTo>
                  <a:lnTo>
                    <a:pt x="207675" y="13614"/>
                  </a:lnTo>
                  <a:lnTo>
                    <a:pt x="190758" y="5536"/>
                  </a:lnTo>
                  <a:lnTo>
                    <a:pt x="155914" y="0"/>
                  </a:lnTo>
                  <a:lnTo>
                    <a:pt x="135778" y="4945"/>
                  </a:lnTo>
                  <a:lnTo>
                    <a:pt x="103787" y="27183"/>
                  </a:lnTo>
                  <a:lnTo>
                    <a:pt x="53747" y="83368"/>
                  </a:lnTo>
                  <a:lnTo>
                    <a:pt x="24191" y="134734"/>
                  </a:lnTo>
                  <a:lnTo>
                    <a:pt x="8479" y="185098"/>
                  </a:lnTo>
                  <a:lnTo>
                    <a:pt x="0" y="225039"/>
                  </a:lnTo>
                  <a:lnTo>
                    <a:pt x="1752" y="248462"/>
                  </a:lnTo>
                  <a:lnTo>
                    <a:pt x="14905" y="281379"/>
                  </a:lnTo>
                  <a:lnTo>
                    <a:pt x="33620" y="307769"/>
                  </a:lnTo>
                  <a:lnTo>
                    <a:pt x="89488" y="351932"/>
                  </a:lnTo>
                  <a:lnTo>
                    <a:pt x="113274" y="359840"/>
                  </a:lnTo>
                  <a:lnTo>
                    <a:pt x="166672" y="364917"/>
                  </a:lnTo>
                  <a:lnTo>
                    <a:pt x="208309" y="354618"/>
                  </a:lnTo>
                  <a:lnTo>
                    <a:pt x="266872" y="323457"/>
                  </a:lnTo>
                  <a:lnTo>
                    <a:pt x="309706" y="290270"/>
                  </a:lnTo>
                  <a:lnTo>
                    <a:pt x="342387" y="242684"/>
                  </a:lnTo>
                  <a:lnTo>
                    <a:pt x="356039" y="206747"/>
                  </a:lnTo>
                  <a:lnTo>
                    <a:pt x="359434" y="162434"/>
                  </a:lnTo>
                  <a:lnTo>
                    <a:pt x="352381" y="126037"/>
                  </a:lnTo>
                  <a:lnTo>
                    <a:pt x="329630" y="85417"/>
                  </a:lnTo>
                  <a:lnTo>
                    <a:pt x="315150" y="70594"/>
                  </a:lnTo>
                  <a:lnTo>
                    <a:pt x="297017" y="60106"/>
                  </a:lnTo>
                  <a:lnTo>
                    <a:pt x="246713" y="503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6603404" y="1461295"/>
              <a:ext cx="124497" cy="315501"/>
            </a:xfrm>
            <a:custGeom>
              <a:avLst/>
              <a:gdLst/>
              <a:ahLst/>
              <a:cxnLst/>
              <a:rect l="0" t="0" r="0" b="0"/>
              <a:pathLst>
                <a:path w="124497" h="315501">
                  <a:moveTo>
                    <a:pt x="8492" y="96922"/>
                  </a:moveTo>
                  <a:lnTo>
                    <a:pt x="17557" y="155539"/>
                  </a:lnTo>
                  <a:lnTo>
                    <a:pt x="25967" y="209713"/>
                  </a:lnTo>
                  <a:lnTo>
                    <a:pt x="31961" y="262355"/>
                  </a:lnTo>
                  <a:lnTo>
                    <a:pt x="39009" y="315500"/>
                  </a:lnTo>
                  <a:lnTo>
                    <a:pt x="38591" y="294137"/>
                  </a:lnTo>
                  <a:lnTo>
                    <a:pt x="30970" y="232770"/>
                  </a:lnTo>
                  <a:lnTo>
                    <a:pt x="21424" y="174622"/>
                  </a:lnTo>
                  <a:lnTo>
                    <a:pt x="8274" y="118076"/>
                  </a:lnTo>
                  <a:lnTo>
                    <a:pt x="0" y="61846"/>
                  </a:lnTo>
                  <a:lnTo>
                    <a:pt x="5108" y="36879"/>
                  </a:lnTo>
                  <a:lnTo>
                    <a:pt x="9745" y="25308"/>
                  </a:lnTo>
                  <a:lnTo>
                    <a:pt x="24257" y="9332"/>
                  </a:lnTo>
                  <a:lnTo>
                    <a:pt x="33040" y="3434"/>
                  </a:lnTo>
                  <a:lnTo>
                    <a:pt x="52157" y="0"/>
                  </a:lnTo>
                  <a:lnTo>
                    <a:pt x="72352" y="3543"/>
                  </a:lnTo>
                  <a:lnTo>
                    <a:pt x="102283" y="18691"/>
                  </a:lnTo>
                  <a:lnTo>
                    <a:pt x="118807" y="31347"/>
                  </a:lnTo>
                  <a:lnTo>
                    <a:pt x="122980" y="40337"/>
                  </a:lnTo>
                  <a:lnTo>
                    <a:pt x="124496" y="62805"/>
                  </a:lnTo>
                  <a:lnTo>
                    <a:pt x="118773" y="96172"/>
                  </a:lnTo>
                  <a:lnTo>
                    <a:pt x="104079" y="122696"/>
                  </a:lnTo>
                  <a:lnTo>
                    <a:pt x="88410" y="134894"/>
                  </a:lnTo>
                  <a:lnTo>
                    <a:pt x="70917" y="143044"/>
                  </a:lnTo>
                  <a:lnTo>
                    <a:pt x="40078" y="14956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6790880" y="1568746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6917222" y="1326590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6906694" y="153716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7285720" y="1421347"/>
              <a:ext cx="284270" cy="10529"/>
            </a:xfrm>
            <a:custGeom>
              <a:avLst/>
              <a:gdLst/>
              <a:ahLst/>
              <a:cxnLst/>
              <a:rect l="0" t="0" r="0" b="0"/>
              <a:pathLst>
                <a:path w="284270" h="10529">
                  <a:moveTo>
                    <a:pt x="284269" y="0"/>
                  </a:moveTo>
                  <a:lnTo>
                    <a:pt x="225653" y="5589"/>
                  </a:lnTo>
                  <a:lnTo>
                    <a:pt x="164243" y="9552"/>
                  </a:lnTo>
                  <a:lnTo>
                    <a:pt x="105839" y="10335"/>
                  </a:lnTo>
                  <a:lnTo>
                    <a:pt x="49243" y="10490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7443647" y="1337119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10529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7454176" y="1547689"/>
              <a:ext cx="21058" cy="10529"/>
            </a:xfrm>
            <a:custGeom>
              <a:avLst/>
              <a:gdLst/>
              <a:ahLst/>
              <a:cxnLst/>
              <a:rect l="0" t="0" r="0" b="0"/>
              <a:pathLst>
                <a:path w="21058" h="10529">
                  <a:moveTo>
                    <a:pt x="21057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5" name="Group 44"/>
          <p:cNvGrpSpPr/>
          <p:nvPr/>
        </p:nvGrpSpPr>
        <p:grpSpPr>
          <a:xfrm>
            <a:off x="515896" y="789637"/>
            <a:ext cx="2663711" cy="273742"/>
            <a:chOff x="515896" y="789637"/>
            <a:chExt cx="2663711" cy="273742"/>
          </a:xfrm>
        </p:grpSpPr>
        <p:sp>
          <p:nvSpPr>
            <p:cNvPr id="43" name="Freeform 42"/>
            <p:cNvSpPr/>
            <p:nvPr/>
          </p:nvSpPr>
          <p:spPr>
            <a:xfrm>
              <a:off x="515896" y="1015675"/>
              <a:ext cx="1073908" cy="47704"/>
            </a:xfrm>
            <a:custGeom>
              <a:avLst/>
              <a:gdLst/>
              <a:ahLst/>
              <a:cxnLst/>
              <a:rect l="0" t="0" r="0" b="0"/>
              <a:pathLst>
                <a:path w="1073908" h="47704">
                  <a:moveTo>
                    <a:pt x="1073907" y="5589"/>
                  </a:moveTo>
                  <a:lnTo>
                    <a:pt x="1057139" y="0"/>
                  </a:lnTo>
                  <a:lnTo>
                    <a:pt x="1039548" y="375"/>
                  </a:lnTo>
                  <a:lnTo>
                    <a:pt x="988481" y="4559"/>
                  </a:lnTo>
                  <a:lnTo>
                    <a:pt x="931644" y="6555"/>
                  </a:lnTo>
                  <a:lnTo>
                    <a:pt x="876050" y="13882"/>
                  </a:lnTo>
                  <a:lnTo>
                    <a:pt x="818750" y="15455"/>
                  </a:lnTo>
                  <a:lnTo>
                    <a:pt x="757319" y="15921"/>
                  </a:lnTo>
                  <a:lnTo>
                    <a:pt x="704022" y="19179"/>
                  </a:lnTo>
                  <a:lnTo>
                    <a:pt x="656645" y="24433"/>
                  </a:lnTo>
                  <a:lnTo>
                    <a:pt x="604393" y="25990"/>
                  </a:lnTo>
                  <a:lnTo>
                    <a:pt x="549916" y="26451"/>
                  </a:lnTo>
                  <a:lnTo>
                    <a:pt x="491271" y="26588"/>
                  </a:lnTo>
                  <a:lnTo>
                    <a:pt x="435123" y="32224"/>
                  </a:lnTo>
                  <a:lnTo>
                    <a:pt x="379492" y="36196"/>
                  </a:lnTo>
                  <a:lnTo>
                    <a:pt x="324572" y="38054"/>
                  </a:lnTo>
                  <a:lnTo>
                    <a:pt x="270734" y="44324"/>
                  </a:lnTo>
                  <a:lnTo>
                    <a:pt x="217738" y="46702"/>
                  </a:lnTo>
                  <a:lnTo>
                    <a:pt x="164991" y="47406"/>
                  </a:lnTo>
                  <a:lnTo>
                    <a:pt x="113487" y="47615"/>
                  </a:lnTo>
                  <a:lnTo>
                    <a:pt x="53569" y="47686"/>
                  </a:lnTo>
                  <a:lnTo>
                    <a:pt x="0" y="4770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2210984" y="789637"/>
              <a:ext cx="968623" cy="21030"/>
            </a:xfrm>
            <a:custGeom>
              <a:avLst/>
              <a:gdLst/>
              <a:ahLst/>
              <a:cxnLst/>
              <a:rect l="0" t="0" r="0" b="0"/>
              <a:pathLst>
                <a:path w="968623" h="21030">
                  <a:moveTo>
                    <a:pt x="968622" y="0"/>
                  </a:moveTo>
                  <a:lnTo>
                    <a:pt x="910005" y="0"/>
                  </a:lnTo>
                  <a:lnTo>
                    <a:pt x="858447" y="0"/>
                  </a:lnTo>
                  <a:lnTo>
                    <a:pt x="804306" y="0"/>
                  </a:lnTo>
                  <a:lnTo>
                    <a:pt x="742016" y="0"/>
                  </a:lnTo>
                  <a:lnTo>
                    <a:pt x="681532" y="0"/>
                  </a:lnTo>
                  <a:lnTo>
                    <a:pt x="630874" y="0"/>
                  </a:lnTo>
                  <a:lnTo>
                    <a:pt x="578820" y="3119"/>
                  </a:lnTo>
                  <a:lnTo>
                    <a:pt x="529471" y="8333"/>
                  </a:lnTo>
                  <a:lnTo>
                    <a:pt x="482094" y="12997"/>
                  </a:lnTo>
                  <a:lnTo>
                    <a:pt x="419272" y="19465"/>
                  </a:lnTo>
                  <a:lnTo>
                    <a:pt x="370414" y="20585"/>
                  </a:lnTo>
                  <a:lnTo>
                    <a:pt x="318892" y="20917"/>
                  </a:lnTo>
                  <a:lnTo>
                    <a:pt x="257487" y="21029"/>
                  </a:lnTo>
                  <a:lnTo>
                    <a:pt x="200297" y="17932"/>
                  </a:lnTo>
                  <a:lnTo>
                    <a:pt x="143940" y="11991"/>
                  </a:lnTo>
                  <a:lnTo>
                    <a:pt x="87748" y="10817"/>
                  </a:lnTo>
                  <a:lnTo>
                    <a:pt x="34707" y="10585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9" name="Group 48"/>
          <p:cNvGrpSpPr/>
          <p:nvPr/>
        </p:nvGrpSpPr>
        <p:grpSpPr>
          <a:xfrm>
            <a:off x="884393" y="1221305"/>
            <a:ext cx="379027" cy="593888"/>
            <a:chOff x="884393" y="1221305"/>
            <a:chExt cx="379027" cy="593888"/>
          </a:xfrm>
        </p:grpSpPr>
        <p:sp>
          <p:nvSpPr>
            <p:cNvPr id="46" name="Freeform 45"/>
            <p:cNvSpPr/>
            <p:nvPr/>
          </p:nvSpPr>
          <p:spPr>
            <a:xfrm>
              <a:off x="935206" y="1221305"/>
              <a:ext cx="185910" cy="234889"/>
            </a:xfrm>
            <a:custGeom>
              <a:avLst/>
              <a:gdLst/>
              <a:ahLst/>
              <a:cxnLst/>
              <a:rect l="0" t="0" r="0" b="0"/>
              <a:pathLst>
                <a:path w="185910" h="234889">
                  <a:moveTo>
                    <a:pt x="170286" y="0"/>
                  </a:moveTo>
                  <a:lnTo>
                    <a:pt x="126323" y="23719"/>
                  </a:lnTo>
                  <a:lnTo>
                    <a:pt x="103174" y="24970"/>
                  </a:lnTo>
                  <a:lnTo>
                    <a:pt x="44811" y="13167"/>
                  </a:lnTo>
                  <a:lnTo>
                    <a:pt x="23272" y="6632"/>
                  </a:lnTo>
                  <a:lnTo>
                    <a:pt x="14955" y="7931"/>
                  </a:lnTo>
                  <a:lnTo>
                    <a:pt x="8240" y="12306"/>
                  </a:lnTo>
                  <a:lnTo>
                    <a:pt x="2594" y="18733"/>
                  </a:lnTo>
                  <a:lnTo>
                    <a:pt x="0" y="26527"/>
                  </a:lnTo>
                  <a:lnTo>
                    <a:pt x="236" y="44545"/>
                  </a:lnTo>
                  <a:lnTo>
                    <a:pt x="16344" y="105499"/>
                  </a:lnTo>
                  <a:lnTo>
                    <a:pt x="26537" y="136934"/>
                  </a:lnTo>
                  <a:lnTo>
                    <a:pt x="30000" y="140422"/>
                  </a:lnTo>
                  <a:lnTo>
                    <a:pt x="33478" y="139238"/>
                  </a:lnTo>
                  <a:lnTo>
                    <a:pt x="36967" y="134940"/>
                  </a:lnTo>
                  <a:lnTo>
                    <a:pt x="58644" y="123300"/>
                  </a:lnTo>
                  <a:lnTo>
                    <a:pt x="98472" y="118032"/>
                  </a:lnTo>
                  <a:lnTo>
                    <a:pt x="141729" y="122060"/>
                  </a:lnTo>
                  <a:lnTo>
                    <a:pt x="163833" y="130678"/>
                  </a:lnTo>
                  <a:lnTo>
                    <a:pt x="173003" y="136252"/>
                  </a:lnTo>
                  <a:lnTo>
                    <a:pt x="179116" y="144647"/>
                  </a:lnTo>
                  <a:lnTo>
                    <a:pt x="185909" y="166453"/>
                  </a:lnTo>
                  <a:lnTo>
                    <a:pt x="185380" y="176479"/>
                  </a:lnTo>
                  <a:lnTo>
                    <a:pt x="178554" y="193859"/>
                  </a:lnTo>
                  <a:lnTo>
                    <a:pt x="155968" y="216797"/>
                  </a:lnTo>
                  <a:lnTo>
                    <a:pt x="127049" y="232822"/>
                  </a:lnTo>
                  <a:lnTo>
                    <a:pt x="106616" y="234888"/>
                  </a:lnTo>
                  <a:lnTo>
                    <a:pt x="47019" y="223580"/>
                  </a:lnTo>
                  <a:lnTo>
                    <a:pt x="22887" y="2210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884393" y="1495046"/>
              <a:ext cx="379027" cy="21058"/>
            </a:xfrm>
            <a:custGeom>
              <a:avLst/>
              <a:gdLst/>
              <a:ahLst/>
              <a:cxnLst/>
              <a:rect l="0" t="0" r="0" b="0"/>
              <a:pathLst>
                <a:path w="379027" h="21058">
                  <a:moveTo>
                    <a:pt x="379026" y="0"/>
                  </a:moveTo>
                  <a:lnTo>
                    <a:pt x="320409" y="0"/>
                  </a:lnTo>
                  <a:lnTo>
                    <a:pt x="257573" y="8333"/>
                  </a:lnTo>
                  <a:lnTo>
                    <a:pt x="197498" y="10095"/>
                  </a:lnTo>
                  <a:lnTo>
                    <a:pt x="139401" y="10443"/>
                  </a:lnTo>
                  <a:lnTo>
                    <a:pt x="75933" y="13631"/>
                  </a:lnTo>
                  <a:lnTo>
                    <a:pt x="35367" y="18857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979150" y="1568746"/>
              <a:ext cx="161013" cy="246447"/>
            </a:xfrm>
            <a:custGeom>
              <a:avLst/>
              <a:gdLst/>
              <a:ahLst/>
              <a:cxnLst/>
              <a:rect l="0" t="0" r="0" b="0"/>
              <a:pathLst>
                <a:path w="161013" h="246447">
                  <a:moveTo>
                    <a:pt x="115813" y="0"/>
                  </a:moveTo>
                  <a:lnTo>
                    <a:pt x="59418" y="57565"/>
                  </a:lnTo>
                  <a:lnTo>
                    <a:pt x="34657" y="95729"/>
                  </a:lnTo>
                  <a:lnTo>
                    <a:pt x="10798" y="158012"/>
                  </a:lnTo>
                  <a:lnTo>
                    <a:pt x="5969" y="179022"/>
                  </a:lnTo>
                  <a:lnTo>
                    <a:pt x="7722" y="200058"/>
                  </a:lnTo>
                  <a:lnTo>
                    <a:pt x="20875" y="231632"/>
                  </a:lnTo>
                  <a:lnTo>
                    <a:pt x="29125" y="238649"/>
                  </a:lnTo>
                  <a:lnTo>
                    <a:pt x="50769" y="246446"/>
                  </a:lnTo>
                  <a:lnTo>
                    <a:pt x="83673" y="245246"/>
                  </a:lnTo>
                  <a:lnTo>
                    <a:pt x="115649" y="237482"/>
                  </a:lnTo>
                  <a:lnTo>
                    <a:pt x="133678" y="224870"/>
                  </a:lnTo>
                  <a:lnTo>
                    <a:pt x="148319" y="207567"/>
                  </a:lnTo>
                  <a:lnTo>
                    <a:pt x="158726" y="188178"/>
                  </a:lnTo>
                  <a:lnTo>
                    <a:pt x="161012" y="167862"/>
                  </a:lnTo>
                  <a:lnTo>
                    <a:pt x="159984" y="157532"/>
                  </a:lnTo>
                  <a:lnTo>
                    <a:pt x="155789" y="149475"/>
                  </a:lnTo>
                  <a:lnTo>
                    <a:pt x="141769" y="137403"/>
                  </a:lnTo>
                  <a:lnTo>
                    <a:pt x="120720" y="131258"/>
                  </a:lnTo>
                  <a:lnTo>
                    <a:pt x="108556" y="129619"/>
                  </a:lnTo>
                  <a:lnTo>
                    <a:pt x="85682" y="134037"/>
                  </a:lnTo>
                  <a:lnTo>
                    <a:pt x="24304" y="160798"/>
                  </a:lnTo>
                  <a:lnTo>
                    <a:pt x="0" y="1789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3" name="Group 52"/>
          <p:cNvGrpSpPr/>
          <p:nvPr/>
        </p:nvGrpSpPr>
        <p:grpSpPr>
          <a:xfrm>
            <a:off x="2653181" y="915979"/>
            <a:ext cx="294799" cy="684385"/>
            <a:chOff x="2653181" y="915979"/>
            <a:chExt cx="294799" cy="684385"/>
          </a:xfrm>
        </p:grpSpPr>
        <p:sp>
          <p:nvSpPr>
            <p:cNvPr id="50" name="Freeform 49"/>
            <p:cNvSpPr/>
            <p:nvPr/>
          </p:nvSpPr>
          <p:spPr>
            <a:xfrm>
              <a:off x="2659345" y="915979"/>
              <a:ext cx="239079" cy="259323"/>
            </a:xfrm>
            <a:custGeom>
              <a:avLst/>
              <a:gdLst/>
              <a:ahLst/>
              <a:cxnLst/>
              <a:rect l="0" t="0" r="0" b="0"/>
              <a:pathLst>
                <a:path w="239079" h="259323">
                  <a:moveTo>
                    <a:pt x="235991" y="0"/>
                  </a:moveTo>
                  <a:lnTo>
                    <a:pt x="177375" y="0"/>
                  </a:lnTo>
                  <a:lnTo>
                    <a:pt x="123201" y="0"/>
                  </a:lnTo>
                  <a:lnTo>
                    <a:pt x="67439" y="0"/>
                  </a:lnTo>
                  <a:lnTo>
                    <a:pt x="16954" y="5589"/>
                  </a:lnTo>
                  <a:lnTo>
                    <a:pt x="9248" y="11915"/>
                  </a:lnTo>
                  <a:lnTo>
                    <a:pt x="686" y="31422"/>
                  </a:lnTo>
                  <a:lnTo>
                    <a:pt x="0" y="52570"/>
                  </a:lnTo>
                  <a:lnTo>
                    <a:pt x="15434" y="115807"/>
                  </a:lnTo>
                  <a:lnTo>
                    <a:pt x="18763" y="126338"/>
                  </a:lnTo>
                  <a:lnTo>
                    <a:pt x="23322" y="131018"/>
                  </a:lnTo>
                  <a:lnTo>
                    <a:pt x="28701" y="131799"/>
                  </a:lnTo>
                  <a:lnTo>
                    <a:pt x="50570" y="121720"/>
                  </a:lnTo>
                  <a:lnTo>
                    <a:pt x="70524" y="112589"/>
                  </a:lnTo>
                  <a:lnTo>
                    <a:pt x="106895" y="108619"/>
                  </a:lnTo>
                  <a:lnTo>
                    <a:pt x="161929" y="120224"/>
                  </a:lnTo>
                  <a:lnTo>
                    <a:pt x="203164" y="141944"/>
                  </a:lnTo>
                  <a:lnTo>
                    <a:pt x="219842" y="155113"/>
                  </a:lnTo>
                  <a:lnTo>
                    <a:pt x="236796" y="181270"/>
                  </a:lnTo>
                  <a:lnTo>
                    <a:pt x="239078" y="201057"/>
                  </a:lnTo>
                  <a:lnTo>
                    <a:pt x="238049" y="211247"/>
                  </a:lnTo>
                  <a:lnTo>
                    <a:pt x="233854" y="219210"/>
                  </a:lnTo>
                  <a:lnTo>
                    <a:pt x="192209" y="250081"/>
                  </a:lnTo>
                  <a:lnTo>
                    <a:pt x="156208" y="259322"/>
                  </a:lnTo>
                  <a:lnTo>
                    <a:pt x="104462" y="254038"/>
                  </a:lnTo>
                  <a:lnTo>
                    <a:pt x="67535" y="2421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653181" y="1231834"/>
              <a:ext cx="294799" cy="31586"/>
            </a:xfrm>
            <a:custGeom>
              <a:avLst/>
              <a:gdLst/>
              <a:ahLst/>
              <a:cxnLst/>
              <a:rect l="0" t="0" r="0" b="0"/>
              <a:pathLst>
                <a:path w="294799" h="31586">
                  <a:moveTo>
                    <a:pt x="294798" y="0"/>
                  </a:moveTo>
                  <a:lnTo>
                    <a:pt x="252106" y="3119"/>
                  </a:lnTo>
                  <a:lnTo>
                    <a:pt x="190390" y="10722"/>
                  </a:lnTo>
                  <a:lnTo>
                    <a:pt x="142070" y="17475"/>
                  </a:lnTo>
                  <a:lnTo>
                    <a:pt x="90708" y="19995"/>
                  </a:lnTo>
                  <a:lnTo>
                    <a:pt x="30309" y="23967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776209" y="1337119"/>
              <a:ext cx="135434" cy="263245"/>
            </a:xfrm>
            <a:custGeom>
              <a:avLst/>
              <a:gdLst/>
              <a:ahLst/>
              <a:cxnLst/>
              <a:rect l="0" t="0" r="0" b="0"/>
              <a:pathLst>
                <a:path w="135434" h="263245">
                  <a:moveTo>
                    <a:pt x="108599" y="0"/>
                  </a:moveTo>
                  <a:lnTo>
                    <a:pt x="86242" y="5589"/>
                  </a:lnTo>
                  <a:lnTo>
                    <a:pt x="69027" y="17692"/>
                  </a:lnTo>
                  <a:lnTo>
                    <a:pt x="38911" y="54057"/>
                  </a:lnTo>
                  <a:lnTo>
                    <a:pt x="14833" y="113804"/>
                  </a:lnTo>
                  <a:lnTo>
                    <a:pt x="0" y="157530"/>
                  </a:lnTo>
                  <a:lnTo>
                    <a:pt x="512" y="194984"/>
                  </a:lnTo>
                  <a:lnTo>
                    <a:pt x="13662" y="230128"/>
                  </a:lnTo>
                  <a:lnTo>
                    <a:pt x="37966" y="257179"/>
                  </a:lnTo>
                  <a:lnTo>
                    <a:pt x="47472" y="261530"/>
                  </a:lnTo>
                  <a:lnTo>
                    <a:pt x="67393" y="263244"/>
                  </a:lnTo>
                  <a:lnTo>
                    <a:pt x="98339" y="257632"/>
                  </a:lnTo>
                  <a:lnTo>
                    <a:pt x="124146" y="242972"/>
                  </a:lnTo>
                  <a:lnTo>
                    <a:pt x="129492" y="234511"/>
                  </a:lnTo>
                  <a:lnTo>
                    <a:pt x="135433" y="212631"/>
                  </a:lnTo>
                  <a:lnTo>
                    <a:pt x="131833" y="190429"/>
                  </a:lnTo>
                  <a:lnTo>
                    <a:pt x="127598" y="179595"/>
                  </a:lnTo>
                  <a:lnTo>
                    <a:pt x="121265" y="173542"/>
                  </a:lnTo>
                  <a:lnTo>
                    <a:pt x="113533" y="170677"/>
                  </a:lnTo>
                  <a:lnTo>
                    <a:pt x="95584" y="170613"/>
                  </a:lnTo>
                  <a:lnTo>
                    <a:pt x="55956" y="1789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4" name="Freeform 53"/>
          <p:cNvSpPr/>
          <p:nvPr/>
        </p:nvSpPr>
        <p:spPr>
          <a:xfrm>
            <a:off x="652766" y="63170"/>
            <a:ext cx="579069" cy="1947774"/>
          </a:xfrm>
          <a:custGeom>
            <a:avLst/>
            <a:gdLst/>
            <a:ahLst/>
            <a:cxnLst/>
            <a:rect l="0" t="0" r="0" b="0"/>
            <a:pathLst>
              <a:path w="579069" h="1947774">
                <a:moveTo>
                  <a:pt x="0" y="0"/>
                </a:moveTo>
                <a:lnTo>
                  <a:pt x="14655" y="58617"/>
                </a:lnTo>
                <a:lnTo>
                  <a:pt x="29368" y="121197"/>
                </a:lnTo>
                <a:lnTo>
                  <a:pt x="45877" y="171351"/>
                </a:lnTo>
                <a:lnTo>
                  <a:pt x="62528" y="230813"/>
                </a:lnTo>
                <a:lnTo>
                  <a:pt x="77082" y="282029"/>
                </a:lnTo>
                <a:lnTo>
                  <a:pt x="98458" y="334347"/>
                </a:lnTo>
                <a:lnTo>
                  <a:pt x="118278" y="386622"/>
                </a:lnTo>
                <a:lnTo>
                  <a:pt x="138787" y="436679"/>
                </a:lnTo>
                <a:lnTo>
                  <a:pt x="154104" y="491627"/>
                </a:lnTo>
                <a:lnTo>
                  <a:pt x="168394" y="547541"/>
                </a:lnTo>
                <a:lnTo>
                  <a:pt x="188071" y="609235"/>
                </a:lnTo>
                <a:lnTo>
                  <a:pt x="206083" y="670511"/>
                </a:lnTo>
                <a:lnTo>
                  <a:pt x="217299" y="720546"/>
                </a:lnTo>
                <a:lnTo>
                  <a:pt x="229202" y="772416"/>
                </a:lnTo>
                <a:lnTo>
                  <a:pt x="245857" y="824829"/>
                </a:lnTo>
                <a:lnTo>
                  <a:pt x="259890" y="877404"/>
                </a:lnTo>
                <a:lnTo>
                  <a:pt x="278346" y="930026"/>
                </a:lnTo>
                <a:lnTo>
                  <a:pt x="297462" y="982663"/>
                </a:lnTo>
                <a:lnTo>
                  <a:pt x="312225" y="1035304"/>
                </a:lnTo>
                <a:lnTo>
                  <a:pt x="329728" y="1087945"/>
                </a:lnTo>
                <a:lnTo>
                  <a:pt x="344012" y="1140588"/>
                </a:lnTo>
                <a:lnTo>
                  <a:pt x="362543" y="1194400"/>
                </a:lnTo>
                <a:lnTo>
                  <a:pt x="381681" y="1253108"/>
                </a:lnTo>
                <a:lnTo>
                  <a:pt x="395281" y="1309238"/>
                </a:lnTo>
                <a:lnTo>
                  <a:pt x="407889" y="1368633"/>
                </a:lnTo>
                <a:lnTo>
                  <a:pt x="424753" y="1424966"/>
                </a:lnTo>
                <a:lnTo>
                  <a:pt x="438848" y="1484421"/>
                </a:lnTo>
                <a:lnTo>
                  <a:pt x="457323" y="1540772"/>
                </a:lnTo>
                <a:lnTo>
                  <a:pt x="476445" y="1600232"/>
                </a:lnTo>
                <a:lnTo>
                  <a:pt x="490039" y="1655415"/>
                </a:lnTo>
                <a:lnTo>
                  <a:pt x="502646" y="1708810"/>
                </a:lnTo>
                <a:lnTo>
                  <a:pt x="519510" y="1761675"/>
                </a:lnTo>
                <a:lnTo>
                  <a:pt x="533605" y="1814384"/>
                </a:lnTo>
                <a:lnTo>
                  <a:pt x="552079" y="1868216"/>
                </a:lnTo>
                <a:lnTo>
                  <a:pt x="573043" y="1929978"/>
                </a:lnTo>
                <a:lnTo>
                  <a:pt x="579068" y="1947773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8" name="Group 67"/>
          <p:cNvGrpSpPr/>
          <p:nvPr/>
        </p:nvGrpSpPr>
        <p:grpSpPr>
          <a:xfrm>
            <a:off x="663569" y="2316269"/>
            <a:ext cx="2358110" cy="979753"/>
            <a:chOff x="663569" y="2316269"/>
            <a:chExt cx="2358110" cy="979753"/>
          </a:xfrm>
        </p:grpSpPr>
        <p:sp>
          <p:nvSpPr>
            <p:cNvPr id="55" name="Freeform 54"/>
            <p:cNvSpPr/>
            <p:nvPr/>
          </p:nvSpPr>
          <p:spPr>
            <a:xfrm>
              <a:off x="663569" y="2754629"/>
              <a:ext cx="245093" cy="541393"/>
            </a:xfrm>
            <a:custGeom>
              <a:avLst/>
              <a:gdLst/>
              <a:ahLst/>
              <a:cxnLst/>
              <a:rect l="0" t="0" r="0" b="0"/>
              <a:pathLst>
                <a:path w="245093" h="541393">
                  <a:moveTo>
                    <a:pt x="41840" y="109122"/>
                  </a:moveTo>
                  <a:lnTo>
                    <a:pt x="59798" y="164167"/>
                  </a:lnTo>
                  <a:lnTo>
                    <a:pt x="70387" y="215575"/>
                  </a:lnTo>
                  <a:lnTo>
                    <a:pt x="78414" y="276379"/>
                  </a:lnTo>
                  <a:lnTo>
                    <a:pt x="76794" y="335139"/>
                  </a:lnTo>
                  <a:lnTo>
                    <a:pt x="82193" y="387994"/>
                  </a:lnTo>
                  <a:lnTo>
                    <a:pt x="83432" y="437026"/>
                  </a:lnTo>
                  <a:lnTo>
                    <a:pt x="83851" y="500406"/>
                  </a:lnTo>
                  <a:lnTo>
                    <a:pt x="89999" y="541392"/>
                  </a:lnTo>
                  <a:lnTo>
                    <a:pt x="76233" y="488629"/>
                  </a:lnTo>
                  <a:lnTo>
                    <a:pt x="62758" y="434907"/>
                  </a:lnTo>
                  <a:lnTo>
                    <a:pt x="48831" y="373646"/>
                  </a:lnTo>
                  <a:lnTo>
                    <a:pt x="34815" y="313625"/>
                  </a:lnTo>
                  <a:lnTo>
                    <a:pt x="20782" y="253590"/>
                  </a:lnTo>
                  <a:lnTo>
                    <a:pt x="6745" y="196930"/>
                  </a:lnTo>
                  <a:lnTo>
                    <a:pt x="1112" y="142368"/>
                  </a:lnTo>
                  <a:lnTo>
                    <a:pt x="0" y="79598"/>
                  </a:lnTo>
                  <a:lnTo>
                    <a:pt x="2187" y="52716"/>
                  </a:lnTo>
                  <a:lnTo>
                    <a:pt x="10958" y="32970"/>
                  </a:lnTo>
                  <a:lnTo>
                    <a:pt x="25775" y="19515"/>
                  </a:lnTo>
                  <a:lnTo>
                    <a:pt x="63883" y="1345"/>
                  </a:lnTo>
                  <a:lnTo>
                    <a:pt x="84392" y="0"/>
                  </a:lnTo>
                  <a:lnTo>
                    <a:pt x="145060" y="12907"/>
                  </a:lnTo>
                  <a:lnTo>
                    <a:pt x="193813" y="36521"/>
                  </a:lnTo>
                  <a:lnTo>
                    <a:pt x="226667" y="63715"/>
                  </a:lnTo>
                  <a:lnTo>
                    <a:pt x="242963" y="90209"/>
                  </a:lnTo>
                  <a:lnTo>
                    <a:pt x="245092" y="113194"/>
                  </a:lnTo>
                  <a:lnTo>
                    <a:pt x="240968" y="136668"/>
                  </a:lnTo>
                  <a:lnTo>
                    <a:pt x="225493" y="163037"/>
                  </a:lnTo>
                  <a:lnTo>
                    <a:pt x="212761" y="178318"/>
                  </a:lnTo>
                  <a:lnTo>
                    <a:pt x="181260" y="194485"/>
                  </a:lnTo>
                  <a:lnTo>
                    <a:pt x="158787" y="196584"/>
                  </a:lnTo>
                  <a:lnTo>
                    <a:pt x="99094" y="186540"/>
                  </a:lnTo>
                  <a:lnTo>
                    <a:pt x="62897" y="18282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1105492" y="2731343"/>
              <a:ext cx="126343" cy="6067"/>
            </a:xfrm>
            <a:custGeom>
              <a:avLst/>
              <a:gdLst/>
              <a:ahLst/>
              <a:cxnLst/>
              <a:rect l="0" t="0" r="0" b="0"/>
              <a:pathLst>
                <a:path w="126343" h="6067">
                  <a:moveTo>
                    <a:pt x="126342" y="6066"/>
                  </a:moveTo>
                  <a:lnTo>
                    <a:pt x="92720" y="0"/>
                  </a:lnTo>
                  <a:lnTo>
                    <a:pt x="41018" y="4521"/>
                  </a:lnTo>
                  <a:lnTo>
                    <a:pt x="0" y="606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1126549" y="2842694"/>
              <a:ext cx="147400" cy="1"/>
            </a:xfrm>
            <a:custGeom>
              <a:avLst/>
              <a:gdLst/>
              <a:ahLst/>
              <a:cxnLst/>
              <a:rect l="0" t="0" r="0" b="0"/>
              <a:pathLst>
                <a:path w="147400" h="1">
                  <a:moveTo>
                    <a:pt x="147399" y="0"/>
                  </a:moveTo>
                  <a:lnTo>
                    <a:pt x="98468" y="0"/>
                  </a:lnTo>
                  <a:lnTo>
                    <a:pt x="39337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1379233" y="2512762"/>
              <a:ext cx="314540" cy="361518"/>
            </a:xfrm>
            <a:custGeom>
              <a:avLst/>
              <a:gdLst/>
              <a:ahLst/>
              <a:cxnLst/>
              <a:rect l="0" t="0" r="0" b="0"/>
              <a:pathLst>
                <a:path w="314540" h="361518">
                  <a:moveTo>
                    <a:pt x="0" y="66719"/>
                  </a:moveTo>
                  <a:lnTo>
                    <a:pt x="37478" y="58386"/>
                  </a:lnTo>
                  <a:lnTo>
                    <a:pt x="88901" y="51035"/>
                  </a:lnTo>
                  <a:lnTo>
                    <a:pt x="144119" y="39488"/>
                  </a:lnTo>
                  <a:lnTo>
                    <a:pt x="196967" y="32875"/>
                  </a:lnTo>
                  <a:lnTo>
                    <a:pt x="252279" y="17289"/>
                  </a:lnTo>
                  <a:lnTo>
                    <a:pt x="305273" y="0"/>
                  </a:lnTo>
                  <a:lnTo>
                    <a:pt x="311140" y="1183"/>
                  </a:lnTo>
                  <a:lnTo>
                    <a:pt x="313881" y="5481"/>
                  </a:lnTo>
                  <a:lnTo>
                    <a:pt x="314539" y="11856"/>
                  </a:lnTo>
                  <a:lnTo>
                    <a:pt x="309031" y="25178"/>
                  </a:lnTo>
                  <a:lnTo>
                    <a:pt x="266322" y="88426"/>
                  </a:lnTo>
                  <a:lnTo>
                    <a:pt x="234694" y="148838"/>
                  </a:lnTo>
                  <a:lnTo>
                    <a:pt x="213313" y="203312"/>
                  </a:lnTo>
                  <a:lnTo>
                    <a:pt x="187520" y="261785"/>
                  </a:lnTo>
                  <a:lnTo>
                    <a:pt x="157203" y="318748"/>
                  </a:lnTo>
                  <a:lnTo>
                    <a:pt x="126342" y="36151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1889540" y="2316269"/>
              <a:ext cx="5590" cy="147400"/>
            </a:xfrm>
            <a:custGeom>
              <a:avLst/>
              <a:gdLst/>
              <a:ahLst/>
              <a:cxnLst/>
              <a:rect l="0" t="0" r="0" b="0"/>
              <a:pathLst>
                <a:path w="5590" h="147400">
                  <a:moveTo>
                    <a:pt x="5589" y="0"/>
                  </a:moveTo>
                  <a:lnTo>
                    <a:pt x="0" y="62092"/>
                  </a:lnTo>
                  <a:lnTo>
                    <a:pt x="4044" y="115671"/>
                  </a:lnTo>
                  <a:lnTo>
                    <a:pt x="5589" y="14739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1747730" y="2558425"/>
              <a:ext cx="273742" cy="21057"/>
            </a:xfrm>
            <a:custGeom>
              <a:avLst/>
              <a:gdLst/>
              <a:ahLst/>
              <a:cxnLst/>
              <a:rect l="0" t="0" r="0" b="0"/>
              <a:pathLst>
                <a:path w="273742" h="21057">
                  <a:moveTo>
                    <a:pt x="273741" y="0"/>
                  </a:moveTo>
                  <a:lnTo>
                    <a:pt x="215124" y="9064"/>
                  </a:lnTo>
                  <a:lnTo>
                    <a:pt x="158527" y="5122"/>
                  </a:lnTo>
                  <a:lnTo>
                    <a:pt x="96958" y="10986"/>
                  </a:lnTo>
                  <a:lnTo>
                    <a:pt x="41856" y="18720"/>
                  </a:lnTo>
                  <a:lnTo>
                    <a:pt x="0" y="2105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1774107" y="2676826"/>
              <a:ext cx="247365" cy="263693"/>
            </a:xfrm>
            <a:custGeom>
              <a:avLst/>
              <a:gdLst/>
              <a:ahLst/>
              <a:cxnLst/>
              <a:rect l="0" t="0" r="0" b="0"/>
              <a:pathLst>
                <a:path w="247365" h="263693">
                  <a:moveTo>
                    <a:pt x="5209" y="50054"/>
                  </a:moveTo>
                  <a:lnTo>
                    <a:pt x="40106" y="20746"/>
                  </a:lnTo>
                  <a:lnTo>
                    <a:pt x="69361" y="6146"/>
                  </a:lnTo>
                  <a:lnTo>
                    <a:pt x="105845" y="0"/>
                  </a:lnTo>
                  <a:lnTo>
                    <a:pt x="126365" y="4801"/>
                  </a:lnTo>
                  <a:lnTo>
                    <a:pt x="143284" y="15904"/>
                  </a:lnTo>
                  <a:lnTo>
                    <a:pt x="158602" y="32537"/>
                  </a:lnTo>
                  <a:lnTo>
                    <a:pt x="174791" y="67221"/>
                  </a:lnTo>
                  <a:lnTo>
                    <a:pt x="181407" y="107133"/>
                  </a:lnTo>
                  <a:lnTo>
                    <a:pt x="177778" y="148595"/>
                  </a:lnTo>
                  <a:lnTo>
                    <a:pt x="157666" y="196121"/>
                  </a:lnTo>
                  <a:lnTo>
                    <a:pt x="136819" y="227474"/>
                  </a:lnTo>
                  <a:lnTo>
                    <a:pt x="118684" y="244331"/>
                  </a:lnTo>
                  <a:lnTo>
                    <a:pt x="83155" y="261386"/>
                  </a:lnTo>
                  <a:lnTo>
                    <a:pt x="56619" y="263692"/>
                  </a:lnTo>
                  <a:lnTo>
                    <a:pt x="31567" y="259648"/>
                  </a:lnTo>
                  <a:lnTo>
                    <a:pt x="12634" y="250052"/>
                  </a:lnTo>
                  <a:lnTo>
                    <a:pt x="6650" y="241878"/>
                  </a:lnTo>
                  <a:lnTo>
                    <a:pt x="0" y="220317"/>
                  </a:lnTo>
                  <a:lnTo>
                    <a:pt x="566" y="210356"/>
                  </a:lnTo>
                  <a:lnTo>
                    <a:pt x="7435" y="193049"/>
                  </a:lnTo>
                  <a:lnTo>
                    <a:pt x="21406" y="180678"/>
                  </a:lnTo>
                  <a:lnTo>
                    <a:pt x="30045" y="175742"/>
                  </a:lnTo>
                  <a:lnTo>
                    <a:pt x="52122" y="173376"/>
                  </a:lnTo>
                  <a:lnTo>
                    <a:pt x="109739" y="184404"/>
                  </a:lnTo>
                  <a:lnTo>
                    <a:pt x="163037" y="206682"/>
                  </a:lnTo>
                  <a:lnTo>
                    <a:pt x="200281" y="215006"/>
                  </a:lnTo>
                  <a:lnTo>
                    <a:pt x="247364" y="20798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2295212" y="2653181"/>
              <a:ext cx="157928" cy="10529"/>
            </a:xfrm>
            <a:custGeom>
              <a:avLst/>
              <a:gdLst/>
              <a:ahLst/>
              <a:cxnLst/>
              <a:rect l="0" t="0" r="0" b="0"/>
              <a:pathLst>
                <a:path w="157928" h="10529">
                  <a:moveTo>
                    <a:pt x="157927" y="0"/>
                  </a:moveTo>
                  <a:lnTo>
                    <a:pt x="115236" y="3119"/>
                  </a:lnTo>
                  <a:lnTo>
                    <a:pt x="54690" y="9553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2368911" y="2568953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0" y="0"/>
                  </a:moveTo>
                  <a:lnTo>
                    <a:pt x="10529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2421554" y="275846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2673391" y="2411026"/>
              <a:ext cx="238610" cy="258133"/>
            </a:xfrm>
            <a:custGeom>
              <a:avLst/>
              <a:gdLst/>
              <a:ahLst/>
              <a:cxnLst/>
              <a:rect l="0" t="0" r="0" b="0"/>
              <a:pathLst>
                <a:path w="238610" h="258133">
                  <a:moveTo>
                    <a:pt x="190360" y="0"/>
                  </a:moveTo>
                  <a:lnTo>
                    <a:pt x="147668" y="3119"/>
                  </a:lnTo>
                  <a:lnTo>
                    <a:pt x="100429" y="9065"/>
                  </a:lnTo>
                  <a:lnTo>
                    <a:pt x="40477" y="2002"/>
                  </a:lnTo>
                  <a:lnTo>
                    <a:pt x="27267" y="1335"/>
                  </a:lnTo>
                  <a:lnTo>
                    <a:pt x="17290" y="4399"/>
                  </a:lnTo>
                  <a:lnTo>
                    <a:pt x="9470" y="9952"/>
                  </a:lnTo>
                  <a:lnTo>
                    <a:pt x="3086" y="17163"/>
                  </a:lnTo>
                  <a:lnTo>
                    <a:pt x="0" y="25480"/>
                  </a:lnTo>
                  <a:lnTo>
                    <a:pt x="504" y="79871"/>
                  </a:lnTo>
                  <a:lnTo>
                    <a:pt x="6335" y="114522"/>
                  </a:lnTo>
                  <a:lnTo>
                    <a:pt x="11524" y="120802"/>
                  </a:lnTo>
                  <a:lnTo>
                    <a:pt x="18494" y="123818"/>
                  </a:lnTo>
                  <a:lnTo>
                    <a:pt x="73361" y="126009"/>
                  </a:lnTo>
                  <a:lnTo>
                    <a:pt x="127648" y="126276"/>
                  </a:lnTo>
                  <a:lnTo>
                    <a:pt x="177842" y="131918"/>
                  </a:lnTo>
                  <a:lnTo>
                    <a:pt x="205238" y="146581"/>
                  </a:lnTo>
                  <a:lnTo>
                    <a:pt x="228174" y="165744"/>
                  </a:lnTo>
                  <a:lnTo>
                    <a:pt x="236412" y="185578"/>
                  </a:lnTo>
                  <a:lnTo>
                    <a:pt x="238609" y="197418"/>
                  </a:lnTo>
                  <a:lnTo>
                    <a:pt x="234811" y="216812"/>
                  </a:lnTo>
                  <a:lnTo>
                    <a:pt x="219518" y="240885"/>
                  </a:lnTo>
                  <a:lnTo>
                    <a:pt x="213308" y="248327"/>
                  </a:lnTo>
                  <a:lnTo>
                    <a:pt x="190811" y="256597"/>
                  </a:lnTo>
                  <a:lnTo>
                    <a:pt x="148379" y="258132"/>
                  </a:lnTo>
                  <a:lnTo>
                    <a:pt x="92120" y="248171"/>
                  </a:lnTo>
                  <a:lnTo>
                    <a:pt x="53489" y="24215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2653181" y="2663709"/>
              <a:ext cx="368498" cy="42115"/>
            </a:xfrm>
            <a:custGeom>
              <a:avLst/>
              <a:gdLst/>
              <a:ahLst/>
              <a:cxnLst/>
              <a:rect l="0" t="0" r="0" b="0"/>
              <a:pathLst>
                <a:path w="368498" h="42115">
                  <a:moveTo>
                    <a:pt x="368497" y="42114"/>
                  </a:moveTo>
                  <a:lnTo>
                    <a:pt x="331019" y="33781"/>
                  </a:lnTo>
                  <a:lnTo>
                    <a:pt x="279596" y="32020"/>
                  </a:lnTo>
                  <a:lnTo>
                    <a:pt x="218312" y="30502"/>
                  </a:lnTo>
                  <a:lnTo>
                    <a:pt x="163746" y="23270"/>
                  </a:lnTo>
                  <a:lnTo>
                    <a:pt x="102925" y="15905"/>
                  </a:lnTo>
                  <a:lnTo>
                    <a:pt x="40070" y="2904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2755601" y="2768994"/>
              <a:ext cx="166859" cy="234528"/>
            </a:xfrm>
            <a:custGeom>
              <a:avLst/>
              <a:gdLst/>
              <a:ahLst/>
              <a:cxnLst/>
              <a:rect l="0" t="0" r="0" b="0"/>
              <a:pathLst>
                <a:path w="166859" h="234528">
                  <a:moveTo>
                    <a:pt x="108150" y="0"/>
                  </a:moveTo>
                  <a:lnTo>
                    <a:pt x="49587" y="55088"/>
                  </a:lnTo>
                  <a:lnTo>
                    <a:pt x="16658" y="105608"/>
                  </a:lnTo>
                  <a:lnTo>
                    <a:pt x="0" y="147463"/>
                  </a:lnTo>
                  <a:lnTo>
                    <a:pt x="196" y="184593"/>
                  </a:lnTo>
                  <a:lnTo>
                    <a:pt x="7918" y="205264"/>
                  </a:lnTo>
                  <a:lnTo>
                    <a:pt x="13253" y="214052"/>
                  </a:lnTo>
                  <a:lnTo>
                    <a:pt x="28539" y="226936"/>
                  </a:lnTo>
                  <a:lnTo>
                    <a:pt x="37528" y="232009"/>
                  </a:lnTo>
                  <a:lnTo>
                    <a:pt x="56875" y="234527"/>
                  </a:lnTo>
                  <a:lnTo>
                    <a:pt x="103481" y="226611"/>
                  </a:lnTo>
                  <a:lnTo>
                    <a:pt x="132763" y="211554"/>
                  </a:lnTo>
                  <a:lnTo>
                    <a:pt x="156257" y="192274"/>
                  </a:lnTo>
                  <a:lnTo>
                    <a:pt x="164626" y="172413"/>
                  </a:lnTo>
                  <a:lnTo>
                    <a:pt x="166858" y="160565"/>
                  </a:lnTo>
                  <a:lnTo>
                    <a:pt x="163666" y="151497"/>
                  </a:lnTo>
                  <a:lnTo>
                    <a:pt x="156859" y="144282"/>
                  </a:lnTo>
                  <a:lnTo>
                    <a:pt x="147641" y="138302"/>
                  </a:lnTo>
                  <a:lnTo>
                    <a:pt x="128041" y="134777"/>
                  </a:lnTo>
                  <a:lnTo>
                    <a:pt x="86863" y="142047"/>
                  </a:lnTo>
                  <a:lnTo>
                    <a:pt x="37540" y="163361"/>
                  </a:lnTo>
                  <a:lnTo>
                    <a:pt x="13393" y="16845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1" name="Group 70"/>
          <p:cNvGrpSpPr/>
          <p:nvPr/>
        </p:nvGrpSpPr>
        <p:grpSpPr>
          <a:xfrm>
            <a:off x="4548985" y="2168870"/>
            <a:ext cx="430995" cy="473784"/>
            <a:chOff x="4548985" y="2168870"/>
            <a:chExt cx="430995" cy="473784"/>
          </a:xfrm>
        </p:grpSpPr>
        <p:sp>
          <p:nvSpPr>
            <p:cNvPr id="69" name="Freeform 68"/>
            <p:cNvSpPr/>
            <p:nvPr/>
          </p:nvSpPr>
          <p:spPr>
            <a:xfrm>
              <a:off x="4548985" y="2168870"/>
              <a:ext cx="280844" cy="473784"/>
            </a:xfrm>
            <a:custGeom>
              <a:avLst/>
              <a:gdLst/>
              <a:ahLst/>
              <a:cxnLst/>
              <a:rect l="0" t="0" r="0" b="0"/>
              <a:pathLst>
                <a:path w="280844" h="473784">
                  <a:moveTo>
                    <a:pt x="104611" y="0"/>
                  </a:moveTo>
                  <a:lnTo>
                    <a:pt x="48215" y="57565"/>
                  </a:lnTo>
                  <a:lnTo>
                    <a:pt x="7743" y="100344"/>
                  </a:lnTo>
                  <a:lnTo>
                    <a:pt x="2597" y="101991"/>
                  </a:lnTo>
                  <a:lnTo>
                    <a:pt x="337" y="99579"/>
                  </a:lnTo>
                  <a:lnTo>
                    <a:pt x="0" y="94462"/>
                  </a:lnTo>
                  <a:lnTo>
                    <a:pt x="5864" y="82537"/>
                  </a:lnTo>
                  <a:lnTo>
                    <a:pt x="10704" y="76082"/>
                  </a:lnTo>
                  <a:lnTo>
                    <a:pt x="63495" y="44061"/>
                  </a:lnTo>
                  <a:lnTo>
                    <a:pt x="83998" y="40250"/>
                  </a:lnTo>
                  <a:lnTo>
                    <a:pt x="144660" y="50274"/>
                  </a:lnTo>
                  <a:lnTo>
                    <a:pt x="183417" y="61169"/>
                  </a:lnTo>
                  <a:lnTo>
                    <a:pt x="218660" y="85219"/>
                  </a:lnTo>
                  <a:lnTo>
                    <a:pt x="226267" y="91908"/>
                  </a:lnTo>
                  <a:lnTo>
                    <a:pt x="230169" y="99876"/>
                  </a:lnTo>
                  <a:lnTo>
                    <a:pt x="231384" y="118089"/>
                  </a:lnTo>
                  <a:lnTo>
                    <a:pt x="225491" y="148073"/>
                  </a:lnTo>
                  <a:lnTo>
                    <a:pt x="210747" y="173595"/>
                  </a:lnTo>
                  <a:lnTo>
                    <a:pt x="191560" y="195975"/>
                  </a:lnTo>
                  <a:lnTo>
                    <a:pt x="165469" y="211835"/>
                  </a:lnTo>
                  <a:lnTo>
                    <a:pt x="135511" y="223943"/>
                  </a:lnTo>
                  <a:lnTo>
                    <a:pt x="114834" y="225092"/>
                  </a:lnTo>
                  <a:lnTo>
                    <a:pt x="104408" y="223761"/>
                  </a:lnTo>
                  <a:lnTo>
                    <a:pt x="102136" y="222873"/>
                  </a:lnTo>
                  <a:lnTo>
                    <a:pt x="112089" y="221887"/>
                  </a:lnTo>
                  <a:lnTo>
                    <a:pt x="166571" y="232655"/>
                  </a:lnTo>
                  <a:lnTo>
                    <a:pt x="209656" y="251457"/>
                  </a:lnTo>
                  <a:lnTo>
                    <a:pt x="258391" y="291489"/>
                  </a:lnTo>
                  <a:lnTo>
                    <a:pt x="274307" y="317994"/>
                  </a:lnTo>
                  <a:lnTo>
                    <a:pt x="280843" y="353664"/>
                  </a:lnTo>
                  <a:lnTo>
                    <a:pt x="277190" y="388279"/>
                  </a:lnTo>
                  <a:lnTo>
                    <a:pt x="257521" y="420762"/>
                  </a:lnTo>
                  <a:lnTo>
                    <a:pt x="229466" y="447024"/>
                  </a:lnTo>
                  <a:lnTo>
                    <a:pt x="198927" y="464034"/>
                  </a:lnTo>
                  <a:lnTo>
                    <a:pt x="141525" y="471857"/>
                  </a:lnTo>
                  <a:lnTo>
                    <a:pt x="93271" y="473402"/>
                  </a:lnTo>
                  <a:lnTo>
                    <a:pt x="73025" y="4737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4969450" y="2579481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0" y="0"/>
                  </a:moveTo>
                  <a:lnTo>
                    <a:pt x="1052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0" name="Group 99"/>
          <p:cNvGrpSpPr/>
          <p:nvPr/>
        </p:nvGrpSpPr>
        <p:grpSpPr>
          <a:xfrm>
            <a:off x="5217217" y="2083458"/>
            <a:ext cx="4334303" cy="677431"/>
            <a:chOff x="5217217" y="2083458"/>
            <a:chExt cx="4334303" cy="677431"/>
          </a:xfrm>
        </p:grpSpPr>
        <p:sp>
          <p:nvSpPr>
            <p:cNvPr id="72" name="Freeform 71"/>
            <p:cNvSpPr/>
            <p:nvPr/>
          </p:nvSpPr>
          <p:spPr>
            <a:xfrm>
              <a:off x="5217217" y="2083458"/>
              <a:ext cx="289188" cy="556244"/>
            </a:xfrm>
            <a:custGeom>
              <a:avLst/>
              <a:gdLst/>
              <a:ahLst/>
              <a:cxnLst/>
              <a:rect l="0" t="0" r="0" b="0"/>
              <a:pathLst>
                <a:path w="289188" h="556244">
                  <a:moveTo>
                    <a:pt x="278658" y="95941"/>
                  </a:moveTo>
                  <a:lnTo>
                    <a:pt x="221093" y="39545"/>
                  </a:lnTo>
                  <a:lnTo>
                    <a:pt x="172725" y="4662"/>
                  </a:lnTo>
                  <a:lnTo>
                    <a:pt x="152028" y="0"/>
                  </a:lnTo>
                  <a:lnTo>
                    <a:pt x="131131" y="2997"/>
                  </a:lnTo>
                  <a:lnTo>
                    <a:pt x="100806" y="17839"/>
                  </a:lnTo>
                  <a:lnTo>
                    <a:pt x="76483" y="38224"/>
                  </a:lnTo>
                  <a:lnTo>
                    <a:pt x="40194" y="91720"/>
                  </a:lnTo>
                  <a:lnTo>
                    <a:pt x="20378" y="146796"/>
                  </a:lnTo>
                  <a:lnTo>
                    <a:pt x="8318" y="209668"/>
                  </a:lnTo>
                  <a:lnTo>
                    <a:pt x="0" y="261905"/>
                  </a:lnTo>
                  <a:lnTo>
                    <a:pt x="2732" y="323999"/>
                  </a:lnTo>
                  <a:lnTo>
                    <a:pt x="5440" y="381103"/>
                  </a:lnTo>
                  <a:lnTo>
                    <a:pt x="14301" y="434417"/>
                  </a:lnTo>
                  <a:lnTo>
                    <a:pt x="32394" y="479199"/>
                  </a:lnTo>
                  <a:lnTo>
                    <a:pt x="59462" y="514045"/>
                  </a:lnTo>
                  <a:lnTo>
                    <a:pt x="89709" y="538538"/>
                  </a:lnTo>
                  <a:lnTo>
                    <a:pt x="110453" y="549234"/>
                  </a:lnTo>
                  <a:lnTo>
                    <a:pt x="147451" y="556243"/>
                  </a:lnTo>
                  <a:lnTo>
                    <a:pt x="188049" y="552731"/>
                  </a:lnTo>
                  <a:lnTo>
                    <a:pt x="209532" y="544233"/>
                  </a:lnTo>
                  <a:lnTo>
                    <a:pt x="265412" y="514496"/>
                  </a:lnTo>
                  <a:lnTo>
                    <a:pt x="289187" y="49602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5499923" y="2418781"/>
              <a:ext cx="210385" cy="195500"/>
            </a:xfrm>
            <a:custGeom>
              <a:avLst/>
              <a:gdLst/>
              <a:ahLst/>
              <a:cxnLst/>
              <a:rect l="0" t="0" r="0" b="0"/>
              <a:pathLst>
                <a:path w="210385" h="195500">
                  <a:moveTo>
                    <a:pt x="122294" y="13301"/>
                  </a:moveTo>
                  <a:lnTo>
                    <a:pt x="111116" y="2123"/>
                  </a:lnTo>
                  <a:lnTo>
                    <a:pt x="104313" y="0"/>
                  </a:lnTo>
                  <a:lnTo>
                    <a:pt x="77972" y="2601"/>
                  </a:lnTo>
                  <a:lnTo>
                    <a:pt x="49111" y="11951"/>
                  </a:lnTo>
                  <a:lnTo>
                    <a:pt x="25221" y="30189"/>
                  </a:lnTo>
                  <a:lnTo>
                    <a:pt x="10520" y="47713"/>
                  </a:lnTo>
                  <a:lnTo>
                    <a:pt x="2427" y="70320"/>
                  </a:lnTo>
                  <a:lnTo>
                    <a:pt x="0" y="95965"/>
                  </a:lnTo>
                  <a:lnTo>
                    <a:pt x="2820" y="122960"/>
                  </a:lnTo>
                  <a:lnTo>
                    <a:pt x="11093" y="144317"/>
                  </a:lnTo>
                  <a:lnTo>
                    <a:pt x="23739" y="161608"/>
                  </a:lnTo>
                  <a:lnTo>
                    <a:pt x="50589" y="183326"/>
                  </a:lnTo>
                  <a:lnTo>
                    <a:pt x="70538" y="193373"/>
                  </a:lnTo>
                  <a:lnTo>
                    <a:pt x="94223" y="195499"/>
                  </a:lnTo>
                  <a:lnTo>
                    <a:pt x="147555" y="187331"/>
                  </a:lnTo>
                  <a:lnTo>
                    <a:pt x="178002" y="172231"/>
                  </a:lnTo>
                  <a:lnTo>
                    <a:pt x="191117" y="156466"/>
                  </a:lnTo>
                  <a:lnTo>
                    <a:pt x="209069" y="117750"/>
                  </a:lnTo>
                  <a:lnTo>
                    <a:pt x="210384" y="94038"/>
                  </a:lnTo>
                  <a:lnTo>
                    <a:pt x="205899" y="70242"/>
                  </a:lnTo>
                  <a:lnTo>
                    <a:pt x="196107" y="51866"/>
                  </a:lnTo>
                  <a:lnTo>
                    <a:pt x="171851" y="28368"/>
                  </a:lnTo>
                  <a:lnTo>
                    <a:pt x="122294" y="277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5748559" y="2441589"/>
              <a:ext cx="136872" cy="148422"/>
            </a:xfrm>
            <a:custGeom>
              <a:avLst/>
              <a:gdLst/>
              <a:ahLst/>
              <a:cxnLst/>
              <a:rect l="0" t="0" r="0" b="0"/>
              <a:pathLst>
                <a:path w="136872" h="148422">
                  <a:moveTo>
                    <a:pt x="0" y="32608"/>
                  </a:moveTo>
                  <a:lnTo>
                    <a:pt x="3120" y="86752"/>
                  </a:lnTo>
                  <a:lnTo>
                    <a:pt x="9065" y="141699"/>
                  </a:lnTo>
                  <a:lnTo>
                    <a:pt x="8383" y="147449"/>
                  </a:lnTo>
                  <a:lnTo>
                    <a:pt x="6759" y="147773"/>
                  </a:lnTo>
                  <a:lnTo>
                    <a:pt x="4506" y="144479"/>
                  </a:lnTo>
                  <a:lnTo>
                    <a:pt x="1335" y="111898"/>
                  </a:lnTo>
                  <a:lnTo>
                    <a:pt x="7500" y="56892"/>
                  </a:lnTo>
                  <a:lnTo>
                    <a:pt x="9182" y="28973"/>
                  </a:lnTo>
                  <a:lnTo>
                    <a:pt x="13141" y="18486"/>
                  </a:lnTo>
                  <a:lnTo>
                    <a:pt x="26897" y="3715"/>
                  </a:lnTo>
                  <a:lnTo>
                    <a:pt x="35479" y="477"/>
                  </a:lnTo>
                  <a:lnTo>
                    <a:pt x="54373" y="0"/>
                  </a:lnTo>
                  <a:lnTo>
                    <a:pt x="71349" y="6807"/>
                  </a:lnTo>
                  <a:lnTo>
                    <a:pt x="101311" y="30241"/>
                  </a:lnTo>
                  <a:lnTo>
                    <a:pt x="117106" y="56083"/>
                  </a:lnTo>
                  <a:lnTo>
                    <a:pt x="131753" y="97426"/>
                  </a:lnTo>
                  <a:lnTo>
                    <a:pt x="136871" y="14842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5917015" y="2400497"/>
              <a:ext cx="147400" cy="206653"/>
            </a:xfrm>
            <a:custGeom>
              <a:avLst/>
              <a:gdLst/>
              <a:ahLst/>
              <a:cxnLst/>
              <a:rect l="0" t="0" r="0" b="0"/>
              <a:pathLst>
                <a:path w="147400" h="206653">
                  <a:moveTo>
                    <a:pt x="0" y="21057"/>
                  </a:moveTo>
                  <a:lnTo>
                    <a:pt x="19128" y="74932"/>
                  </a:lnTo>
                  <a:lnTo>
                    <a:pt x="48194" y="136979"/>
                  </a:lnTo>
                  <a:lnTo>
                    <a:pt x="60553" y="167318"/>
                  </a:lnTo>
                  <a:lnTo>
                    <a:pt x="91827" y="206449"/>
                  </a:lnTo>
                  <a:lnTo>
                    <a:pt x="96313" y="206652"/>
                  </a:lnTo>
                  <a:lnTo>
                    <a:pt x="99304" y="202109"/>
                  </a:lnTo>
                  <a:lnTo>
                    <a:pt x="112903" y="148408"/>
                  </a:lnTo>
                  <a:lnTo>
                    <a:pt x="123341" y="94263"/>
                  </a:lnTo>
                  <a:lnTo>
                    <a:pt x="134352" y="34077"/>
                  </a:lnTo>
                  <a:lnTo>
                    <a:pt x="14739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6084977" y="2407824"/>
              <a:ext cx="127049" cy="171658"/>
            </a:xfrm>
            <a:custGeom>
              <a:avLst/>
              <a:gdLst/>
              <a:ahLst/>
              <a:cxnLst/>
              <a:rect l="0" t="0" r="0" b="0"/>
              <a:pathLst>
                <a:path w="127049" h="171658">
                  <a:moveTo>
                    <a:pt x="21551" y="76901"/>
                  </a:moveTo>
                  <a:lnTo>
                    <a:pt x="38319" y="88079"/>
                  </a:lnTo>
                  <a:lnTo>
                    <a:pt x="55910" y="90448"/>
                  </a:lnTo>
                  <a:lnTo>
                    <a:pt x="95798" y="82436"/>
                  </a:lnTo>
                  <a:lnTo>
                    <a:pt x="121409" y="67363"/>
                  </a:lnTo>
                  <a:lnTo>
                    <a:pt x="125558" y="60014"/>
                  </a:lnTo>
                  <a:lnTo>
                    <a:pt x="127048" y="42489"/>
                  </a:lnTo>
                  <a:lnTo>
                    <a:pt x="120691" y="26122"/>
                  </a:lnTo>
                  <a:lnTo>
                    <a:pt x="115720" y="18482"/>
                  </a:lnTo>
                  <a:lnTo>
                    <a:pt x="100839" y="6873"/>
                  </a:lnTo>
                  <a:lnTo>
                    <a:pt x="91957" y="2140"/>
                  </a:lnTo>
                  <a:lnTo>
                    <a:pt x="69610" y="0"/>
                  </a:lnTo>
                  <a:lnTo>
                    <a:pt x="46420" y="4118"/>
                  </a:lnTo>
                  <a:lnTo>
                    <a:pt x="20211" y="19591"/>
                  </a:lnTo>
                  <a:lnTo>
                    <a:pt x="4967" y="32322"/>
                  </a:lnTo>
                  <a:lnTo>
                    <a:pt x="1137" y="40163"/>
                  </a:lnTo>
                  <a:lnTo>
                    <a:pt x="0" y="58234"/>
                  </a:lnTo>
                  <a:lnTo>
                    <a:pt x="5937" y="88137"/>
                  </a:lnTo>
                  <a:lnTo>
                    <a:pt x="26829" y="128514"/>
                  </a:lnTo>
                  <a:lnTo>
                    <a:pt x="39885" y="145073"/>
                  </a:lnTo>
                  <a:lnTo>
                    <a:pt x="65978" y="161961"/>
                  </a:lnTo>
                  <a:lnTo>
                    <a:pt x="116308" y="1716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6285513" y="2442611"/>
              <a:ext cx="105286" cy="160249"/>
            </a:xfrm>
            <a:custGeom>
              <a:avLst/>
              <a:gdLst/>
              <a:ahLst/>
              <a:cxnLst/>
              <a:rect l="0" t="0" r="0" b="0"/>
              <a:pathLst>
                <a:path w="105286" h="160249">
                  <a:moveTo>
                    <a:pt x="0" y="52642"/>
                  </a:moveTo>
                  <a:lnTo>
                    <a:pt x="3119" y="106787"/>
                  </a:lnTo>
                  <a:lnTo>
                    <a:pt x="15618" y="160248"/>
                  </a:lnTo>
                  <a:lnTo>
                    <a:pt x="15091" y="159475"/>
                  </a:lnTo>
                  <a:lnTo>
                    <a:pt x="13570" y="155449"/>
                  </a:lnTo>
                  <a:lnTo>
                    <a:pt x="10929" y="102648"/>
                  </a:lnTo>
                  <a:lnTo>
                    <a:pt x="13045" y="76037"/>
                  </a:lnTo>
                  <a:lnTo>
                    <a:pt x="27392" y="37087"/>
                  </a:lnTo>
                  <a:lnTo>
                    <a:pt x="39860" y="18043"/>
                  </a:lnTo>
                  <a:lnTo>
                    <a:pt x="48800" y="12029"/>
                  </a:lnTo>
                  <a:lnTo>
                    <a:pt x="87411" y="2376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6538254" y="2274155"/>
              <a:ext cx="10472" cy="305327"/>
            </a:xfrm>
            <a:custGeom>
              <a:avLst/>
              <a:gdLst/>
              <a:ahLst/>
              <a:cxnLst/>
              <a:rect l="0" t="0" r="0" b="0"/>
              <a:pathLst>
                <a:path w="10472" h="305327">
                  <a:moveTo>
                    <a:pt x="10471" y="0"/>
                  </a:moveTo>
                  <a:lnTo>
                    <a:pt x="1406" y="58617"/>
                  </a:lnTo>
                  <a:lnTo>
                    <a:pt x="232" y="120027"/>
                  </a:lnTo>
                  <a:lnTo>
                    <a:pt x="0" y="178430"/>
                  </a:lnTo>
                  <a:lnTo>
                    <a:pt x="5543" y="235027"/>
                  </a:lnTo>
                  <a:lnTo>
                    <a:pt x="9822" y="292834"/>
                  </a:lnTo>
                  <a:lnTo>
                    <a:pt x="10471" y="3053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6453969" y="2379440"/>
              <a:ext cx="200042" cy="10530"/>
            </a:xfrm>
            <a:custGeom>
              <a:avLst/>
              <a:gdLst/>
              <a:ahLst/>
              <a:cxnLst/>
              <a:rect l="0" t="0" r="0" b="0"/>
              <a:pathLst>
                <a:path w="200042" h="10530">
                  <a:moveTo>
                    <a:pt x="200041" y="0"/>
                  </a:moveTo>
                  <a:lnTo>
                    <a:pt x="157349" y="3119"/>
                  </a:lnTo>
                  <a:lnTo>
                    <a:pt x="96804" y="9553"/>
                  </a:lnTo>
                  <a:lnTo>
                    <a:pt x="41825" y="10336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7001508" y="2221513"/>
              <a:ext cx="10472" cy="368498"/>
            </a:xfrm>
            <a:custGeom>
              <a:avLst/>
              <a:gdLst/>
              <a:ahLst/>
              <a:cxnLst/>
              <a:rect l="0" t="0" r="0" b="0"/>
              <a:pathLst>
                <a:path w="10472" h="368498">
                  <a:moveTo>
                    <a:pt x="10471" y="0"/>
                  </a:moveTo>
                  <a:lnTo>
                    <a:pt x="3235" y="27556"/>
                  </a:lnTo>
                  <a:lnTo>
                    <a:pt x="593" y="86898"/>
                  </a:lnTo>
                  <a:lnTo>
                    <a:pt x="135" y="140781"/>
                  </a:lnTo>
                  <a:lnTo>
                    <a:pt x="0" y="201200"/>
                  </a:lnTo>
                  <a:lnTo>
                    <a:pt x="3079" y="257316"/>
                  </a:lnTo>
                  <a:lnTo>
                    <a:pt x="8281" y="306699"/>
                  </a:lnTo>
                  <a:lnTo>
                    <a:pt x="10471" y="3684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6906694" y="2368911"/>
              <a:ext cx="200042" cy="10530"/>
            </a:xfrm>
            <a:custGeom>
              <a:avLst/>
              <a:gdLst/>
              <a:ahLst/>
              <a:cxnLst/>
              <a:rect l="0" t="0" r="0" b="0"/>
              <a:pathLst>
                <a:path w="200042" h="10530">
                  <a:moveTo>
                    <a:pt x="200041" y="0"/>
                  </a:moveTo>
                  <a:lnTo>
                    <a:pt x="151110" y="0"/>
                  </a:lnTo>
                  <a:lnTo>
                    <a:pt x="103265" y="3120"/>
                  </a:lnTo>
                  <a:lnTo>
                    <a:pt x="52044" y="8334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7088943" y="2437022"/>
              <a:ext cx="141356" cy="148108"/>
            </a:xfrm>
            <a:custGeom>
              <a:avLst/>
              <a:gdLst/>
              <a:ahLst/>
              <a:cxnLst/>
              <a:rect l="0" t="0" r="0" b="0"/>
              <a:pathLst>
                <a:path w="141356" h="148108">
                  <a:moveTo>
                    <a:pt x="102021" y="5589"/>
                  </a:moveTo>
                  <a:lnTo>
                    <a:pt x="85253" y="0"/>
                  </a:lnTo>
                  <a:lnTo>
                    <a:pt x="67662" y="375"/>
                  </a:lnTo>
                  <a:lnTo>
                    <a:pt x="48146" y="5612"/>
                  </a:lnTo>
                  <a:lnTo>
                    <a:pt x="27772" y="15738"/>
                  </a:lnTo>
                  <a:lnTo>
                    <a:pt x="13259" y="31156"/>
                  </a:lnTo>
                  <a:lnTo>
                    <a:pt x="4079" y="50877"/>
                  </a:lnTo>
                  <a:lnTo>
                    <a:pt x="0" y="75240"/>
                  </a:lnTo>
                  <a:lnTo>
                    <a:pt x="4425" y="98546"/>
                  </a:lnTo>
                  <a:lnTo>
                    <a:pt x="15361" y="119433"/>
                  </a:lnTo>
                  <a:lnTo>
                    <a:pt x="31920" y="136515"/>
                  </a:lnTo>
                  <a:lnTo>
                    <a:pt x="54097" y="145667"/>
                  </a:lnTo>
                  <a:lnTo>
                    <a:pt x="66562" y="148107"/>
                  </a:lnTo>
                  <a:lnTo>
                    <a:pt x="86652" y="144580"/>
                  </a:lnTo>
                  <a:lnTo>
                    <a:pt x="111115" y="129440"/>
                  </a:lnTo>
                  <a:lnTo>
                    <a:pt x="124780" y="115616"/>
                  </a:lnTo>
                  <a:lnTo>
                    <a:pt x="134753" y="97774"/>
                  </a:lnTo>
                  <a:lnTo>
                    <a:pt x="141355" y="62409"/>
                  </a:lnTo>
                  <a:lnTo>
                    <a:pt x="136660" y="42151"/>
                  </a:lnTo>
                  <a:lnTo>
                    <a:pt x="132132" y="33473"/>
                  </a:lnTo>
                  <a:lnTo>
                    <a:pt x="117743" y="20712"/>
                  </a:lnTo>
                  <a:lnTo>
                    <a:pt x="91492" y="558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7475233" y="2495253"/>
              <a:ext cx="10529" cy="115815"/>
            </a:xfrm>
            <a:custGeom>
              <a:avLst/>
              <a:gdLst/>
              <a:ahLst/>
              <a:cxnLst/>
              <a:rect l="0" t="0" r="0" b="0"/>
              <a:pathLst>
                <a:path w="10529" h="115815">
                  <a:moveTo>
                    <a:pt x="10528" y="0"/>
                  </a:moveTo>
                  <a:lnTo>
                    <a:pt x="1464" y="58617"/>
                  </a:lnTo>
                  <a:lnTo>
                    <a:pt x="0" y="1158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7475233" y="2400497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7560924" y="2514674"/>
              <a:ext cx="198580" cy="117451"/>
            </a:xfrm>
            <a:custGeom>
              <a:avLst/>
              <a:gdLst/>
              <a:ahLst/>
              <a:cxnLst/>
              <a:rect l="0" t="0" r="0" b="0"/>
              <a:pathLst>
                <a:path w="198580" h="117451">
                  <a:moveTo>
                    <a:pt x="9065" y="75336"/>
                  </a:moveTo>
                  <a:lnTo>
                    <a:pt x="9065" y="97693"/>
                  </a:lnTo>
                  <a:lnTo>
                    <a:pt x="7896" y="99599"/>
                  </a:lnTo>
                  <a:lnTo>
                    <a:pt x="3477" y="89239"/>
                  </a:lnTo>
                  <a:lnTo>
                    <a:pt x="0" y="57099"/>
                  </a:lnTo>
                  <a:lnTo>
                    <a:pt x="4559" y="17940"/>
                  </a:lnTo>
                  <a:lnTo>
                    <a:pt x="9571" y="10166"/>
                  </a:lnTo>
                  <a:lnTo>
                    <a:pt x="16421" y="6153"/>
                  </a:lnTo>
                  <a:lnTo>
                    <a:pt x="24498" y="4647"/>
                  </a:lnTo>
                  <a:lnTo>
                    <a:pt x="32222" y="7153"/>
                  </a:lnTo>
                  <a:lnTo>
                    <a:pt x="47043" y="19296"/>
                  </a:lnTo>
                  <a:lnTo>
                    <a:pt x="83704" y="79263"/>
                  </a:lnTo>
                  <a:lnTo>
                    <a:pt x="84561" y="77954"/>
                  </a:lnTo>
                  <a:lnTo>
                    <a:pt x="83119" y="45047"/>
                  </a:lnTo>
                  <a:lnTo>
                    <a:pt x="89161" y="26390"/>
                  </a:lnTo>
                  <a:lnTo>
                    <a:pt x="94049" y="18139"/>
                  </a:lnTo>
                  <a:lnTo>
                    <a:pt x="108837" y="5851"/>
                  </a:lnTo>
                  <a:lnTo>
                    <a:pt x="117694" y="937"/>
                  </a:lnTo>
                  <a:lnTo>
                    <a:pt x="127108" y="0"/>
                  </a:lnTo>
                  <a:lnTo>
                    <a:pt x="146927" y="5199"/>
                  </a:lnTo>
                  <a:lnTo>
                    <a:pt x="172225" y="21279"/>
                  </a:lnTo>
                  <a:lnTo>
                    <a:pt x="194539" y="46451"/>
                  </a:lnTo>
                  <a:lnTo>
                    <a:pt x="198225" y="56079"/>
                  </a:lnTo>
                  <a:lnTo>
                    <a:pt x="198579" y="11745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7827236" y="2466016"/>
              <a:ext cx="127991" cy="282095"/>
            </a:xfrm>
            <a:custGeom>
              <a:avLst/>
              <a:gdLst/>
              <a:ahLst/>
              <a:cxnLst/>
              <a:rect l="0" t="0" r="0" b="0"/>
              <a:pathLst>
                <a:path w="127991" h="282095">
                  <a:moveTo>
                    <a:pt x="16494" y="81880"/>
                  </a:moveTo>
                  <a:lnTo>
                    <a:pt x="25559" y="140497"/>
                  </a:lnTo>
                  <a:lnTo>
                    <a:pt x="27904" y="194671"/>
                  </a:lnTo>
                  <a:lnTo>
                    <a:pt x="35299" y="253552"/>
                  </a:lnTo>
                  <a:lnTo>
                    <a:pt x="36049" y="270027"/>
                  </a:lnTo>
                  <a:lnTo>
                    <a:pt x="34211" y="278671"/>
                  </a:lnTo>
                  <a:lnTo>
                    <a:pt x="30644" y="282094"/>
                  </a:lnTo>
                  <a:lnTo>
                    <a:pt x="25928" y="282037"/>
                  </a:lnTo>
                  <a:lnTo>
                    <a:pt x="22784" y="277319"/>
                  </a:lnTo>
                  <a:lnTo>
                    <a:pt x="11734" y="223315"/>
                  </a:lnTo>
                  <a:lnTo>
                    <a:pt x="7105" y="169133"/>
                  </a:lnTo>
                  <a:lnTo>
                    <a:pt x="3072" y="113369"/>
                  </a:lnTo>
                  <a:lnTo>
                    <a:pt x="0" y="84177"/>
                  </a:lnTo>
                  <a:lnTo>
                    <a:pt x="6018" y="37197"/>
                  </a:lnTo>
                  <a:lnTo>
                    <a:pt x="16128" y="11718"/>
                  </a:lnTo>
                  <a:lnTo>
                    <a:pt x="23269" y="4690"/>
                  </a:lnTo>
                  <a:lnTo>
                    <a:pt x="31540" y="1174"/>
                  </a:lnTo>
                  <a:lnTo>
                    <a:pt x="40562" y="0"/>
                  </a:lnTo>
                  <a:lnTo>
                    <a:pt x="59947" y="4935"/>
                  </a:lnTo>
                  <a:lnTo>
                    <a:pt x="87471" y="20867"/>
                  </a:lnTo>
                  <a:lnTo>
                    <a:pt x="117732" y="47211"/>
                  </a:lnTo>
                  <a:lnTo>
                    <a:pt x="125830" y="67252"/>
                  </a:lnTo>
                  <a:lnTo>
                    <a:pt x="127990" y="79147"/>
                  </a:lnTo>
                  <a:lnTo>
                    <a:pt x="124149" y="98603"/>
                  </a:lnTo>
                  <a:lnTo>
                    <a:pt x="119850" y="107067"/>
                  </a:lnTo>
                  <a:lnTo>
                    <a:pt x="105714" y="119590"/>
                  </a:lnTo>
                  <a:lnTo>
                    <a:pt x="84264" y="130098"/>
                  </a:lnTo>
                  <a:lnTo>
                    <a:pt x="69137" y="13452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7993234" y="2442611"/>
              <a:ext cx="61067" cy="163439"/>
            </a:xfrm>
            <a:custGeom>
              <a:avLst/>
              <a:gdLst/>
              <a:ahLst/>
              <a:cxnLst/>
              <a:rect l="0" t="0" r="0" b="0"/>
              <a:pathLst>
                <a:path w="61067" h="163439">
                  <a:moveTo>
                    <a:pt x="18952" y="73699"/>
                  </a:moveTo>
                  <a:lnTo>
                    <a:pt x="22072" y="116391"/>
                  </a:lnTo>
                  <a:lnTo>
                    <a:pt x="33607" y="158042"/>
                  </a:lnTo>
                  <a:lnTo>
                    <a:pt x="33401" y="162683"/>
                  </a:lnTo>
                  <a:lnTo>
                    <a:pt x="30925" y="163438"/>
                  </a:lnTo>
                  <a:lnTo>
                    <a:pt x="26934" y="161601"/>
                  </a:lnTo>
                  <a:lnTo>
                    <a:pt x="19380" y="147082"/>
                  </a:lnTo>
                  <a:lnTo>
                    <a:pt x="2631" y="93545"/>
                  </a:lnTo>
                  <a:lnTo>
                    <a:pt x="0" y="68092"/>
                  </a:lnTo>
                  <a:lnTo>
                    <a:pt x="5070" y="44301"/>
                  </a:lnTo>
                  <a:lnTo>
                    <a:pt x="9697" y="33043"/>
                  </a:lnTo>
                  <a:lnTo>
                    <a:pt x="24198" y="17416"/>
                  </a:lnTo>
                  <a:lnTo>
                    <a:pt x="45853" y="5160"/>
                  </a:lnTo>
                  <a:lnTo>
                    <a:pt x="61066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8106943" y="2484725"/>
              <a:ext cx="84229" cy="94757"/>
            </a:xfrm>
            <a:custGeom>
              <a:avLst/>
              <a:gdLst/>
              <a:ahLst/>
              <a:cxnLst/>
              <a:rect l="0" t="0" r="0" b="0"/>
              <a:pathLst>
                <a:path w="84229" h="94757">
                  <a:moveTo>
                    <a:pt x="84228" y="0"/>
                  </a:moveTo>
                  <a:lnTo>
                    <a:pt x="61871" y="0"/>
                  </a:lnTo>
                  <a:lnTo>
                    <a:pt x="31200" y="11178"/>
                  </a:lnTo>
                  <a:lnTo>
                    <a:pt x="5475" y="34898"/>
                  </a:lnTo>
                  <a:lnTo>
                    <a:pt x="1310" y="44322"/>
                  </a:lnTo>
                  <a:lnTo>
                    <a:pt x="0" y="947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8180642" y="2505782"/>
              <a:ext cx="58511" cy="105286"/>
            </a:xfrm>
            <a:custGeom>
              <a:avLst/>
              <a:gdLst/>
              <a:ahLst/>
              <a:cxnLst/>
              <a:rect l="0" t="0" r="0" b="0"/>
              <a:pathLst>
                <a:path w="58511" h="105286">
                  <a:moveTo>
                    <a:pt x="0" y="105285"/>
                  </a:moveTo>
                  <a:lnTo>
                    <a:pt x="22357" y="105285"/>
                  </a:lnTo>
                  <a:lnTo>
                    <a:pt x="39572" y="99046"/>
                  </a:lnTo>
                  <a:lnTo>
                    <a:pt x="47439" y="94106"/>
                  </a:lnTo>
                  <a:lnTo>
                    <a:pt x="52683" y="86134"/>
                  </a:lnTo>
                  <a:lnTo>
                    <a:pt x="58510" y="64798"/>
                  </a:lnTo>
                  <a:lnTo>
                    <a:pt x="54860" y="42837"/>
                  </a:lnTo>
                  <a:lnTo>
                    <a:pt x="31586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8270431" y="2466112"/>
              <a:ext cx="105468" cy="294777"/>
            </a:xfrm>
            <a:custGeom>
              <a:avLst/>
              <a:gdLst/>
              <a:ahLst/>
              <a:cxnLst/>
              <a:rect l="0" t="0" r="0" b="0"/>
              <a:pathLst>
                <a:path w="105468" h="294777">
                  <a:moveTo>
                    <a:pt x="4968" y="81784"/>
                  </a:moveTo>
                  <a:lnTo>
                    <a:pt x="22926" y="145212"/>
                  </a:lnTo>
                  <a:lnTo>
                    <a:pt x="40117" y="203220"/>
                  </a:lnTo>
                  <a:lnTo>
                    <a:pt x="60177" y="257676"/>
                  </a:lnTo>
                  <a:lnTo>
                    <a:pt x="64600" y="285520"/>
                  </a:lnTo>
                  <a:lnTo>
                    <a:pt x="63440" y="292478"/>
                  </a:lnTo>
                  <a:lnTo>
                    <a:pt x="60327" y="294776"/>
                  </a:lnTo>
                  <a:lnTo>
                    <a:pt x="55912" y="293969"/>
                  </a:lnTo>
                  <a:lnTo>
                    <a:pt x="47886" y="280593"/>
                  </a:lnTo>
                  <a:lnTo>
                    <a:pt x="26095" y="218546"/>
                  </a:lnTo>
                  <a:lnTo>
                    <a:pt x="18636" y="183917"/>
                  </a:lnTo>
                  <a:lnTo>
                    <a:pt x="10527" y="130294"/>
                  </a:lnTo>
                  <a:lnTo>
                    <a:pt x="0" y="74642"/>
                  </a:lnTo>
                  <a:lnTo>
                    <a:pt x="6759" y="21708"/>
                  </a:lnTo>
                  <a:lnTo>
                    <a:pt x="9672" y="10148"/>
                  </a:lnTo>
                  <a:lnTo>
                    <a:pt x="16293" y="3611"/>
                  </a:lnTo>
                  <a:lnTo>
                    <a:pt x="25386" y="423"/>
                  </a:lnTo>
                  <a:lnTo>
                    <a:pt x="46798" y="0"/>
                  </a:lnTo>
                  <a:lnTo>
                    <a:pt x="68012" y="3711"/>
                  </a:lnTo>
                  <a:lnTo>
                    <a:pt x="94098" y="17967"/>
                  </a:lnTo>
                  <a:lnTo>
                    <a:pt x="99483" y="26371"/>
                  </a:lnTo>
                  <a:lnTo>
                    <a:pt x="105467" y="48187"/>
                  </a:lnTo>
                  <a:lnTo>
                    <a:pt x="101886" y="70362"/>
                  </a:lnTo>
                  <a:lnTo>
                    <a:pt x="97656" y="81188"/>
                  </a:lnTo>
                  <a:lnTo>
                    <a:pt x="83597" y="96337"/>
                  </a:lnTo>
                  <a:lnTo>
                    <a:pt x="57611" y="1133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8412269" y="2420282"/>
              <a:ext cx="105498" cy="148672"/>
            </a:xfrm>
            <a:custGeom>
              <a:avLst/>
              <a:gdLst/>
              <a:ahLst/>
              <a:cxnLst/>
              <a:rect l="0" t="0" r="0" b="0"/>
              <a:pathLst>
                <a:path w="105498" h="148672">
                  <a:moveTo>
                    <a:pt x="0" y="85500"/>
                  </a:moveTo>
                  <a:lnTo>
                    <a:pt x="53875" y="67542"/>
                  </a:lnTo>
                  <a:lnTo>
                    <a:pt x="83424" y="56132"/>
                  </a:lnTo>
                  <a:lnTo>
                    <a:pt x="99858" y="44762"/>
                  </a:lnTo>
                  <a:lnTo>
                    <a:pt x="104007" y="37284"/>
                  </a:lnTo>
                  <a:lnTo>
                    <a:pt x="105497" y="19617"/>
                  </a:lnTo>
                  <a:lnTo>
                    <a:pt x="101917" y="12332"/>
                  </a:lnTo>
                  <a:lnTo>
                    <a:pt x="88581" y="1118"/>
                  </a:lnTo>
                  <a:lnTo>
                    <a:pt x="78941" y="0"/>
                  </a:lnTo>
                  <a:lnTo>
                    <a:pt x="55752" y="4996"/>
                  </a:lnTo>
                  <a:lnTo>
                    <a:pt x="36087" y="18135"/>
                  </a:lnTo>
                  <a:lnTo>
                    <a:pt x="20718" y="35673"/>
                  </a:lnTo>
                  <a:lnTo>
                    <a:pt x="9988" y="55166"/>
                  </a:lnTo>
                  <a:lnTo>
                    <a:pt x="7558" y="75528"/>
                  </a:lnTo>
                  <a:lnTo>
                    <a:pt x="11548" y="96276"/>
                  </a:lnTo>
                  <a:lnTo>
                    <a:pt x="21120" y="117195"/>
                  </a:lnTo>
                  <a:lnTo>
                    <a:pt x="36293" y="131952"/>
                  </a:lnTo>
                  <a:lnTo>
                    <a:pt x="54735" y="141240"/>
                  </a:lnTo>
                  <a:lnTo>
                    <a:pt x="94757" y="1486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8582773" y="2414766"/>
              <a:ext cx="103238" cy="167079"/>
            </a:xfrm>
            <a:custGeom>
              <a:avLst/>
              <a:gdLst/>
              <a:ahLst/>
              <a:cxnLst/>
              <a:rect l="0" t="0" r="0" b="0"/>
              <a:pathLst>
                <a:path w="103238" h="167079">
                  <a:moveTo>
                    <a:pt x="8480" y="48902"/>
                  </a:moveTo>
                  <a:lnTo>
                    <a:pt x="11600" y="91594"/>
                  </a:lnTo>
                  <a:lnTo>
                    <a:pt x="29812" y="154238"/>
                  </a:lnTo>
                  <a:lnTo>
                    <a:pt x="34339" y="167078"/>
                  </a:lnTo>
                  <a:lnTo>
                    <a:pt x="18468" y="111082"/>
                  </a:lnTo>
                  <a:lnTo>
                    <a:pt x="2560" y="58130"/>
                  </a:lnTo>
                  <a:lnTo>
                    <a:pt x="0" y="32726"/>
                  </a:lnTo>
                  <a:lnTo>
                    <a:pt x="2827" y="22910"/>
                  </a:lnTo>
                  <a:lnTo>
                    <a:pt x="8221" y="15197"/>
                  </a:lnTo>
                  <a:lnTo>
                    <a:pt x="15326" y="8884"/>
                  </a:lnTo>
                  <a:lnTo>
                    <a:pt x="35700" y="1871"/>
                  </a:lnTo>
                  <a:lnTo>
                    <a:pt x="47683" y="0"/>
                  </a:lnTo>
                  <a:lnTo>
                    <a:pt x="70358" y="4161"/>
                  </a:lnTo>
                  <a:lnTo>
                    <a:pt x="103237" y="1731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8899128" y="2322434"/>
              <a:ext cx="123795" cy="309691"/>
            </a:xfrm>
            <a:custGeom>
              <a:avLst/>
              <a:gdLst/>
              <a:ahLst/>
              <a:cxnLst/>
              <a:rect l="0" t="0" r="0" b="0"/>
              <a:pathLst>
                <a:path w="123795" h="309691">
                  <a:moveTo>
                    <a:pt x="50095" y="309690"/>
                  </a:moveTo>
                  <a:lnTo>
                    <a:pt x="41030" y="251073"/>
                  </a:lnTo>
                  <a:lnTo>
                    <a:pt x="28306" y="191357"/>
                  </a:lnTo>
                  <a:lnTo>
                    <a:pt x="14855" y="137227"/>
                  </a:lnTo>
                  <a:lnTo>
                    <a:pt x="2103" y="81474"/>
                  </a:lnTo>
                  <a:lnTo>
                    <a:pt x="0" y="40599"/>
                  </a:lnTo>
                  <a:lnTo>
                    <a:pt x="3654" y="16959"/>
                  </a:lnTo>
                  <a:lnTo>
                    <a:pt x="9776" y="9251"/>
                  </a:lnTo>
                  <a:lnTo>
                    <a:pt x="29055" y="686"/>
                  </a:lnTo>
                  <a:lnTo>
                    <a:pt x="50102" y="0"/>
                  </a:lnTo>
                  <a:lnTo>
                    <a:pt x="112241" y="12314"/>
                  </a:lnTo>
                  <a:lnTo>
                    <a:pt x="123794" y="1489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8875523" y="2474197"/>
              <a:ext cx="157928" cy="10529"/>
            </a:xfrm>
            <a:custGeom>
              <a:avLst/>
              <a:gdLst/>
              <a:ahLst/>
              <a:cxnLst/>
              <a:rect l="0" t="0" r="0" b="0"/>
              <a:pathLst>
                <a:path w="157928" h="10529">
                  <a:moveTo>
                    <a:pt x="157927" y="10528"/>
                  </a:moveTo>
                  <a:lnTo>
                    <a:pt x="99311" y="10528"/>
                  </a:lnTo>
                  <a:lnTo>
                    <a:pt x="39594" y="219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9072054" y="2463668"/>
              <a:ext cx="66682" cy="186402"/>
            </a:xfrm>
            <a:custGeom>
              <a:avLst/>
              <a:gdLst/>
              <a:ahLst/>
              <a:cxnLst/>
              <a:rect l="0" t="0" r="0" b="0"/>
              <a:pathLst>
                <a:path w="66682" h="186402">
                  <a:moveTo>
                    <a:pt x="14039" y="52642"/>
                  </a:moveTo>
                  <a:lnTo>
                    <a:pt x="25492" y="101573"/>
                  </a:lnTo>
                  <a:lnTo>
                    <a:pt x="38789" y="155114"/>
                  </a:lnTo>
                  <a:lnTo>
                    <a:pt x="56406" y="186401"/>
                  </a:lnTo>
                  <a:lnTo>
                    <a:pt x="55152" y="186268"/>
                  </a:lnTo>
                  <a:lnTo>
                    <a:pt x="51976" y="183840"/>
                  </a:lnTo>
                  <a:lnTo>
                    <a:pt x="35008" y="145265"/>
                  </a:lnTo>
                  <a:lnTo>
                    <a:pt x="17537" y="87240"/>
                  </a:lnTo>
                  <a:lnTo>
                    <a:pt x="0" y="31982"/>
                  </a:lnTo>
                  <a:lnTo>
                    <a:pt x="0" y="22491"/>
                  </a:lnTo>
                  <a:lnTo>
                    <a:pt x="6239" y="5707"/>
                  </a:lnTo>
                  <a:lnTo>
                    <a:pt x="13519" y="1465"/>
                  </a:lnTo>
                  <a:lnTo>
                    <a:pt x="66681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9198760" y="2514342"/>
              <a:ext cx="161075" cy="128312"/>
            </a:xfrm>
            <a:custGeom>
              <a:avLst/>
              <a:gdLst/>
              <a:ahLst/>
              <a:cxnLst/>
              <a:rect l="0" t="0" r="0" b="0"/>
              <a:pathLst>
                <a:path w="161075" h="128312">
                  <a:moveTo>
                    <a:pt x="97903" y="33554"/>
                  </a:moveTo>
                  <a:lnTo>
                    <a:pt x="92313" y="16787"/>
                  </a:lnTo>
                  <a:lnTo>
                    <a:pt x="80211" y="5435"/>
                  </a:lnTo>
                  <a:lnTo>
                    <a:pt x="72071" y="770"/>
                  </a:lnTo>
                  <a:lnTo>
                    <a:pt x="63134" y="0"/>
                  </a:lnTo>
                  <a:lnTo>
                    <a:pt x="43846" y="5383"/>
                  </a:lnTo>
                  <a:lnTo>
                    <a:pt x="26695" y="18694"/>
                  </a:lnTo>
                  <a:lnTo>
                    <a:pt x="12442" y="37478"/>
                  </a:lnTo>
                  <a:lnTo>
                    <a:pt x="2209" y="61424"/>
                  </a:lnTo>
                  <a:lnTo>
                    <a:pt x="0" y="84545"/>
                  </a:lnTo>
                  <a:lnTo>
                    <a:pt x="1049" y="95624"/>
                  </a:lnTo>
                  <a:lnTo>
                    <a:pt x="6427" y="103010"/>
                  </a:lnTo>
                  <a:lnTo>
                    <a:pt x="14693" y="107934"/>
                  </a:lnTo>
                  <a:lnTo>
                    <a:pt x="24882" y="111217"/>
                  </a:lnTo>
                  <a:lnTo>
                    <a:pt x="34015" y="111065"/>
                  </a:lnTo>
                  <a:lnTo>
                    <a:pt x="50401" y="104658"/>
                  </a:lnTo>
                  <a:lnTo>
                    <a:pt x="62363" y="90892"/>
                  </a:lnTo>
                  <a:lnTo>
                    <a:pt x="79575" y="53459"/>
                  </a:lnTo>
                  <a:lnTo>
                    <a:pt x="80788" y="33042"/>
                  </a:lnTo>
                  <a:lnTo>
                    <a:pt x="79474" y="22684"/>
                  </a:lnTo>
                  <a:lnTo>
                    <a:pt x="79768" y="20458"/>
                  </a:lnTo>
                  <a:lnTo>
                    <a:pt x="102194" y="73844"/>
                  </a:lnTo>
                  <a:lnTo>
                    <a:pt x="110729" y="95914"/>
                  </a:lnTo>
                  <a:lnTo>
                    <a:pt x="124660" y="111183"/>
                  </a:lnTo>
                  <a:lnTo>
                    <a:pt x="145995" y="123235"/>
                  </a:lnTo>
                  <a:lnTo>
                    <a:pt x="161074" y="1283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9362269" y="2463668"/>
              <a:ext cx="92323" cy="190076"/>
            </a:xfrm>
            <a:custGeom>
              <a:avLst/>
              <a:gdLst/>
              <a:ahLst/>
              <a:cxnLst/>
              <a:rect l="0" t="0" r="0" b="0"/>
              <a:pathLst>
                <a:path w="92323" h="190076">
                  <a:moveTo>
                    <a:pt x="92322" y="0"/>
                  </a:moveTo>
                  <a:lnTo>
                    <a:pt x="39294" y="14654"/>
                  </a:lnTo>
                  <a:lnTo>
                    <a:pt x="31234" y="20298"/>
                  </a:lnTo>
                  <a:lnTo>
                    <a:pt x="19158" y="35928"/>
                  </a:lnTo>
                  <a:lnTo>
                    <a:pt x="5783" y="64458"/>
                  </a:lnTo>
                  <a:lnTo>
                    <a:pt x="0" y="100727"/>
                  </a:lnTo>
                  <a:lnTo>
                    <a:pt x="3876" y="135520"/>
                  </a:lnTo>
                  <a:lnTo>
                    <a:pt x="12458" y="154208"/>
                  </a:lnTo>
                  <a:lnTo>
                    <a:pt x="25241" y="170312"/>
                  </a:lnTo>
                  <a:lnTo>
                    <a:pt x="42621" y="185269"/>
                  </a:lnTo>
                  <a:lnTo>
                    <a:pt x="52168" y="189023"/>
                  </a:lnTo>
                  <a:lnTo>
                    <a:pt x="72136" y="190075"/>
                  </a:lnTo>
                  <a:lnTo>
                    <a:pt x="78865" y="188718"/>
                  </a:lnTo>
                  <a:lnTo>
                    <a:pt x="83351" y="186643"/>
                  </a:lnTo>
                  <a:lnTo>
                    <a:pt x="92322" y="1789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9538819" y="262159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8138528" y="2611067"/>
              <a:ext cx="21058" cy="1"/>
            </a:xfrm>
            <a:custGeom>
              <a:avLst/>
              <a:gdLst/>
              <a:ahLst/>
              <a:cxnLst/>
              <a:rect l="0" t="0" r="0" b="0"/>
              <a:pathLst>
                <a:path w="21058" h="1">
                  <a:moveTo>
                    <a:pt x="21057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1" name="Freeform 100"/>
          <p:cNvSpPr/>
          <p:nvPr/>
        </p:nvSpPr>
        <p:spPr>
          <a:xfrm>
            <a:off x="1696250" y="3232248"/>
            <a:ext cx="251523" cy="291948"/>
          </a:xfrm>
          <a:custGeom>
            <a:avLst/>
            <a:gdLst/>
            <a:ahLst/>
            <a:cxnLst/>
            <a:rect l="0" t="0" r="0" b="0"/>
            <a:pathLst>
              <a:path w="251523" h="291948">
                <a:moveTo>
                  <a:pt x="135708" y="0"/>
                </a:moveTo>
                <a:lnTo>
                  <a:pt x="127375" y="37478"/>
                </a:lnTo>
                <a:lnTo>
                  <a:pt x="128950" y="72326"/>
                </a:lnTo>
                <a:lnTo>
                  <a:pt x="134818" y="135737"/>
                </a:lnTo>
                <a:lnTo>
                  <a:pt x="132413" y="194965"/>
                </a:lnTo>
                <a:lnTo>
                  <a:pt x="129564" y="218842"/>
                </a:lnTo>
                <a:lnTo>
                  <a:pt x="134668" y="279033"/>
                </a:lnTo>
                <a:lnTo>
                  <a:pt x="131505" y="286628"/>
                </a:lnTo>
                <a:lnTo>
                  <a:pt x="125887" y="290521"/>
                </a:lnTo>
                <a:lnTo>
                  <a:pt x="118632" y="291947"/>
                </a:lnTo>
                <a:lnTo>
                  <a:pt x="112626" y="289388"/>
                </a:lnTo>
                <a:lnTo>
                  <a:pt x="78608" y="246822"/>
                </a:lnTo>
                <a:lnTo>
                  <a:pt x="37359" y="186784"/>
                </a:lnTo>
                <a:lnTo>
                  <a:pt x="0" y="139188"/>
                </a:lnTo>
                <a:lnTo>
                  <a:pt x="782" y="139585"/>
                </a:lnTo>
                <a:lnTo>
                  <a:pt x="3644" y="142190"/>
                </a:lnTo>
                <a:lnTo>
                  <a:pt x="41927" y="199736"/>
                </a:lnTo>
                <a:lnTo>
                  <a:pt x="104148" y="263205"/>
                </a:lnTo>
                <a:lnTo>
                  <a:pt x="111159" y="270226"/>
                </a:lnTo>
                <a:lnTo>
                  <a:pt x="131426" y="278028"/>
                </a:lnTo>
                <a:lnTo>
                  <a:pt x="143382" y="280109"/>
                </a:lnTo>
                <a:lnTo>
                  <a:pt x="162905" y="276181"/>
                </a:lnTo>
                <a:lnTo>
                  <a:pt x="187050" y="260816"/>
                </a:lnTo>
                <a:lnTo>
                  <a:pt x="216170" y="234664"/>
                </a:lnTo>
                <a:lnTo>
                  <a:pt x="251522" y="178985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6" name="Group 105"/>
          <p:cNvGrpSpPr/>
          <p:nvPr/>
        </p:nvGrpSpPr>
        <p:grpSpPr>
          <a:xfrm>
            <a:off x="1695088" y="3706031"/>
            <a:ext cx="410612" cy="653313"/>
            <a:chOff x="1695088" y="3706031"/>
            <a:chExt cx="410612" cy="653313"/>
          </a:xfrm>
        </p:grpSpPr>
        <p:sp>
          <p:nvSpPr>
            <p:cNvPr id="102" name="Freeform 101"/>
            <p:cNvSpPr/>
            <p:nvPr/>
          </p:nvSpPr>
          <p:spPr>
            <a:xfrm>
              <a:off x="1705616" y="3706031"/>
              <a:ext cx="21058" cy="252685"/>
            </a:xfrm>
            <a:custGeom>
              <a:avLst/>
              <a:gdLst/>
              <a:ahLst/>
              <a:cxnLst/>
              <a:rect l="0" t="0" r="0" b="0"/>
              <a:pathLst>
                <a:path w="21058" h="252685">
                  <a:moveTo>
                    <a:pt x="0" y="0"/>
                  </a:moveTo>
                  <a:lnTo>
                    <a:pt x="3120" y="48931"/>
                  </a:lnTo>
                  <a:lnTo>
                    <a:pt x="8333" y="96776"/>
                  </a:lnTo>
                  <a:lnTo>
                    <a:pt x="10095" y="159756"/>
                  </a:lnTo>
                  <a:lnTo>
                    <a:pt x="18805" y="219953"/>
                  </a:lnTo>
                  <a:lnTo>
                    <a:pt x="21057" y="2526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1812281" y="3716559"/>
              <a:ext cx="189749" cy="203166"/>
            </a:xfrm>
            <a:custGeom>
              <a:avLst/>
              <a:gdLst/>
              <a:ahLst/>
              <a:cxnLst/>
              <a:rect l="0" t="0" r="0" b="0"/>
              <a:pathLst>
                <a:path w="189749" h="203166">
                  <a:moveTo>
                    <a:pt x="124962" y="0"/>
                  </a:moveTo>
                  <a:lnTo>
                    <a:pt x="87484" y="8334"/>
                  </a:lnTo>
                  <a:lnTo>
                    <a:pt x="52636" y="6759"/>
                  </a:lnTo>
                  <a:lnTo>
                    <a:pt x="30816" y="4174"/>
                  </a:lnTo>
                  <a:lnTo>
                    <a:pt x="9420" y="6924"/>
                  </a:lnTo>
                  <a:lnTo>
                    <a:pt x="3480" y="11635"/>
                  </a:lnTo>
                  <a:lnTo>
                    <a:pt x="690" y="18285"/>
                  </a:lnTo>
                  <a:lnTo>
                    <a:pt x="0" y="26228"/>
                  </a:lnTo>
                  <a:lnTo>
                    <a:pt x="5473" y="41293"/>
                  </a:lnTo>
                  <a:lnTo>
                    <a:pt x="22461" y="75617"/>
                  </a:lnTo>
                  <a:lnTo>
                    <a:pt x="27382" y="79657"/>
                  </a:lnTo>
                  <a:lnTo>
                    <a:pt x="33002" y="80011"/>
                  </a:lnTo>
                  <a:lnTo>
                    <a:pt x="47826" y="76505"/>
                  </a:lnTo>
                  <a:lnTo>
                    <a:pt x="95471" y="77373"/>
                  </a:lnTo>
                  <a:lnTo>
                    <a:pt x="144353" y="88463"/>
                  </a:lnTo>
                  <a:lnTo>
                    <a:pt x="171522" y="104070"/>
                  </a:lnTo>
                  <a:lnTo>
                    <a:pt x="183870" y="119953"/>
                  </a:lnTo>
                  <a:lnTo>
                    <a:pt x="188800" y="129102"/>
                  </a:lnTo>
                  <a:lnTo>
                    <a:pt x="189748" y="138710"/>
                  </a:lnTo>
                  <a:lnTo>
                    <a:pt x="184561" y="158745"/>
                  </a:lnTo>
                  <a:lnTo>
                    <a:pt x="168487" y="184166"/>
                  </a:lnTo>
                  <a:lnTo>
                    <a:pt x="152495" y="196106"/>
                  </a:lnTo>
                  <a:lnTo>
                    <a:pt x="143318" y="200927"/>
                  </a:lnTo>
                  <a:lnTo>
                    <a:pt x="123761" y="203165"/>
                  </a:lnTo>
                  <a:lnTo>
                    <a:pt x="67925" y="191983"/>
                  </a:lnTo>
                  <a:lnTo>
                    <a:pt x="51263" y="1895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1695088" y="3995239"/>
              <a:ext cx="410612" cy="26648"/>
            </a:xfrm>
            <a:custGeom>
              <a:avLst/>
              <a:gdLst/>
              <a:ahLst/>
              <a:cxnLst/>
              <a:rect l="0" t="0" r="0" b="0"/>
              <a:pathLst>
                <a:path w="410612" h="26648">
                  <a:moveTo>
                    <a:pt x="410611" y="5590"/>
                  </a:moveTo>
                  <a:lnTo>
                    <a:pt x="393843" y="0"/>
                  </a:lnTo>
                  <a:lnTo>
                    <a:pt x="376253" y="376"/>
                  </a:lnTo>
                  <a:lnTo>
                    <a:pt x="325185" y="4560"/>
                  </a:lnTo>
                  <a:lnTo>
                    <a:pt x="267178" y="5386"/>
                  </a:lnTo>
                  <a:lnTo>
                    <a:pt x="213779" y="8669"/>
                  </a:lnTo>
                  <a:lnTo>
                    <a:pt x="163500" y="14647"/>
                  </a:lnTo>
                  <a:lnTo>
                    <a:pt x="108508" y="16998"/>
                  </a:lnTo>
                  <a:lnTo>
                    <a:pt x="52586" y="24394"/>
                  </a:lnTo>
                  <a:lnTo>
                    <a:pt x="0" y="2664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1836274" y="4099636"/>
              <a:ext cx="216784" cy="259708"/>
            </a:xfrm>
            <a:custGeom>
              <a:avLst/>
              <a:gdLst/>
              <a:ahLst/>
              <a:cxnLst/>
              <a:rect l="0" t="0" r="0" b="0"/>
              <a:pathLst>
                <a:path w="216784" h="259708">
                  <a:moveTo>
                    <a:pt x="16741" y="59120"/>
                  </a:moveTo>
                  <a:lnTo>
                    <a:pt x="5563" y="47942"/>
                  </a:lnTo>
                  <a:lnTo>
                    <a:pt x="5779" y="42309"/>
                  </a:lnTo>
                  <a:lnTo>
                    <a:pt x="21682" y="23203"/>
                  </a:lnTo>
                  <a:lnTo>
                    <a:pt x="34925" y="9622"/>
                  </a:lnTo>
                  <a:lnTo>
                    <a:pt x="54848" y="2026"/>
                  </a:lnTo>
                  <a:lnTo>
                    <a:pt x="66712" y="0"/>
                  </a:lnTo>
                  <a:lnTo>
                    <a:pt x="86134" y="3989"/>
                  </a:lnTo>
                  <a:lnTo>
                    <a:pt x="117666" y="25613"/>
                  </a:lnTo>
                  <a:lnTo>
                    <a:pt x="133732" y="51142"/>
                  </a:lnTo>
                  <a:lnTo>
                    <a:pt x="141236" y="99615"/>
                  </a:lnTo>
                  <a:lnTo>
                    <a:pt x="142718" y="154250"/>
                  </a:lnTo>
                  <a:lnTo>
                    <a:pt x="140581" y="180949"/>
                  </a:lnTo>
                  <a:lnTo>
                    <a:pt x="126224" y="214540"/>
                  </a:lnTo>
                  <a:lnTo>
                    <a:pt x="93578" y="254860"/>
                  </a:lnTo>
                  <a:lnTo>
                    <a:pt x="85514" y="258634"/>
                  </a:lnTo>
                  <a:lnTo>
                    <a:pt x="67194" y="259707"/>
                  </a:lnTo>
                  <a:lnTo>
                    <a:pt x="37149" y="253734"/>
                  </a:lnTo>
                  <a:lnTo>
                    <a:pt x="19572" y="241542"/>
                  </a:lnTo>
                  <a:lnTo>
                    <a:pt x="11609" y="233377"/>
                  </a:lnTo>
                  <a:lnTo>
                    <a:pt x="2762" y="211827"/>
                  </a:lnTo>
                  <a:lnTo>
                    <a:pt x="0" y="187821"/>
                  </a:lnTo>
                  <a:lnTo>
                    <a:pt x="2671" y="165454"/>
                  </a:lnTo>
                  <a:lnTo>
                    <a:pt x="7361" y="156915"/>
                  </a:lnTo>
                  <a:lnTo>
                    <a:pt x="21931" y="144309"/>
                  </a:lnTo>
                  <a:lnTo>
                    <a:pt x="43224" y="137926"/>
                  </a:lnTo>
                  <a:lnTo>
                    <a:pt x="55453" y="136224"/>
                  </a:lnTo>
                  <a:lnTo>
                    <a:pt x="75281" y="140571"/>
                  </a:lnTo>
                  <a:lnTo>
                    <a:pt x="133072" y="175614"/>
                  </a:lnTo>
                  <a:lnTo>
                    <a:pt x="192651" y="213988"/>
                  </a:lnTo>
                  <a:lnTo>
                    <a:pt x="216783" y="22757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0" name="Group 109"/>
          <p:cNvGrpSpPr/>
          <p:nvPr/>
        </p:nvGrpSpPr>
        <p:grpSpPr>
          <a:xfrm>
            <a:off x="4487677" y="3369119"/>
            <a:ext cx="365961" cy="326384"/>
            <a:chOff x="4487677" y="3369119"/>
            <a:chExt cx="365961" cy="326384"/>
          </a:xfrm>
        </p:grpSpPr>
        <p:sp>
          <p:nvSpPr>
            <p:cNvPr id="107" name="Freeform 106"/>
            <p:cNvSpPr/>
            <p:nvPr/>
          </p:nvSpPr>
          <p:spPr>
            <a:xfrm>
              <a:off x="4706238" y="3369119"/>
              <a:ext cx="10530" cy="326384"/>
            </a:xfrm>
            <a:custGeom>
              <a:avLst/>
              <a:gdLst/>
              <a:ahLst/>
              <a:cxnLst/>
              <a:rect l="0" t="0" r="0" b="0"/>
              <a:pathLst>
                <a:path w="10530" h="326384">
                  <a:moveTo>
                    <a:pt x="0" y="0"/>
                  </a:moveTo>
                  <a:lnTo>
                    <a:pt x="8333" y="37478"/>
                  </a:lnTo>
                  <a:lnTo>
                    <a:pt x="10095" y="88901"/>
                  </a:lnTo>
                  <a:lnTo>
                    <a:pt x="10400" y="135785"/>
                  </a:lnTo>
                  <a:lnTo>
                    <a:pt x="10490" y="186722"/>
                  </a:lnTo>
                  <a:lnTo>
                    <a:pt x="10521" y="249100"/>
                  </a:lnTo>
                  <a:lnTo>
                    <a:pt x="10527" y="304055"/>
                  </a:lnTo>
                  <a:lnTo>
                    <a:pt x="10529" y="3263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4487677" y="3432290"/>
              <a:ext cx="229091" cy="191955"/>
            </a:xfrm>
            <a:custGeom>
              <a:avLst/>
              <a:gdLst/>
              <a:ahLst/>
              <a:cxnLst/>
              <a:rect l="0" t="0" r="0" b="0"/>
              <a:pathLst>
                <a:path w="229091" h="191955">
                  <a:moveTo>
                    <a:pt x="229090" y="94756"/>
                  </a:moveTo>
                  <a:lnTo>
                    <a:pt x="174045" y="119950"/>
                  </a:lnTo>
                  <a:lnTo>
                    <a:pt x="128876" y="139421"/>
                  </a:lnTo>
                  <a:lnTo>
                    <a:pt x="70683" y="170875"/>
                  </a:lnTo>
                  <a:lnTo>
                    <a:pt x="28953" y="191420"/>
                  </a:lnTo>
                  <a:lnTo>
                    <a:pt x="19626" y="191954"/>
                  </a:lnTo>
                  <a:lnTo>
                    <a:pt x="3024" y="186309"/>
                  </a:lnTo>
                  <a:lnTo>
                    <a:pt x="0" y="180358"/>
                  </a:lnTo>
                  <a:lnTo>
                    <a:pt x="324" y="172881"/>
                  </a:lnTo>
                  <a:lnTo>
                    <a:pt x="21890" y="112158"/>
                  </a:lnTo>
                  <a:lnTo>
                    <a:pt x="52889" y="53548"/>
                  </a:lnTo>
                  <a:lnTo>
                    <a:pt x="8169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4843109" y="3663917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3" name="Group 112"/>
          <p:cNvGrpSpPr/>
          <p:nvPr/>
        </p:nvGrpSpPr>
        <p:grpSpPr>
          <a:xfrm>
            <a:off x="2359248" y="3179606"/>
            <a:ext cx="609789" cy="299945"/>
            <a:chOff x="2359248" y="3179606"/>
            <a:chExt cx="609789" cy="299945"/>
          </a:xfrm>
        </p:grpSpPr>
        <p:sp>
          <p:nvSpPr>
            <p:cNvPr id="111" name="Freeform 110"/>
            <p:cNvSpPr/>
            <p:nvPr/>
          </p:nvSpPr>
          <p:spPr>
            <a:xfrm>
              <a:off x="2359248" y="3179606"/>
              <a:ext cx="157063" cy="299945"/>
            </a:xfrm>
            <a:custGeom>
              <a:avLst/>
              <a:gdLst/>
              <a:ahLst/>
              <a:cxnLst/>
              <a:rect l="0" t="0" r="0" b="0"/>
              <a:pathLst>
                <a:path w="157063" h="299945">
                  <a:moveTo>
                    <a:pt x="72834" y="0"/>
                  </a:moveTo>
                  <a:lnTo>
                    <a:pt x="72834" y="58617"/>
                  </a:lnTo>
                  <a:lnTo>
                    <a:pt x="74004" y="111621"/>
                  </a:lnTo>
                  <a:lnTo>
                    <a:pt x="81168" y="163338"/>
                  </a:lnTo>
                  <a:lnTo>
                    <a:pt x="82930" y="223597"/>
                  </a:lnTo>
                  <a:lnTo>
                    <a:pt x="88520" y="283212"/>
                  </a:lnTo>
                  <a:lnTo>
                    <a:pt x="86801" y="294093"/>
                  </a:lnTo>
                  <a:lnTo>
                    <a:pt x="83315" y="299007"/>
                  </a:lnTo>
                  <a:lnTo>
                    <a:pt x="78652" y="299944"/>
                  </a:lnTo>
                  <a:lnTo>
                    <a:pt x="67231" y="294745"/>
                  </a:lnTo>
                  <a:lnTo>
                    <a:pt x="54356" y="284636"/>
                  </a:lnTo>
                  <a:lnTo>
                    <a:pt x="8977" y="221626"/>
                  </a:lnTo>
                  <a:lnTo>
                    <a:pt x="0" y="211974"/>
                  </a:lnTo>
                  <a:lnTo>
                    <a:pt x="59009" y="270450"/>
                  </a:lnTo>
                  <a:lnTo>
                    <a:pt x="79917" y="291353"/>
                  </a:lnTo>
                  <a:lnTo>
                    <a:pt x="86915" y="293671"/>
                  </a:lnTo>
                  <a:lnTo>
                    <a:pt x="93920" y="292877"/>
                  </a:lnTo>
                  <a:lnTo>
                    <a:pt x="100929" y="290008"/>
                  </a:lnTo>
                  <a:lnTo>
                    <a:pt x="157062" y="2316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2759626" y="3211191"/>
              <a:ext cx="209411" cy="236835"/>
            </a:xfrm>
            <a:custGeom>
              <a:avLst/>
              <a:gdLst/>
              <a:ahLst/>
              <a:cxnLst/>
              <a:rect l="0" t="0" r="0" b="0"/>
              <a:pathLst>
                <a:path w="209411" h="236835">
                  <a:moveTo>
                    <a:pt x="93596" y="0"/>
                  </a:moveTo>
                  <a:lnTo>
                    <a:pt x="85263" y="37478"/>
                  </a:lnTo>
                  <a:lnTo>
                    <a:pt x="86838" y="72326"/>
                  </a:lnTo>
                  <a:lnTo>
                    <a:pt x="92706" y="134567"/>
                  </a:lnTo>
                  <a:lnTo>
                    <a:pt x="96540" y="186632"/>
                  </a:lnTo>
                  <a:lnTo>
                    <a:pt x="108216" y="231058"/>
                  </a:lnTo>
                  <a:lnTo>
                    <a:pt x="108022" y="235927"/>
                  </a:lnTo>
                  <a:lnTo>
                    <a:pt x="105553" y="236834"/>
                  </a:lnTo>
                  <a:lnTo>
                    <a:pt x="96571" y="231602"/>
                  </a:lnTo>
                  <a:lnTo>
                    <a:pt x="37339" y="175292"/>
                  </a:lnTo>
                  <a:lnTo>
                    <a:pt x="0" y="131959"/>
                  </a:lnTo>
                  <a:lnTo>
                    <a:pt x="7893" y="143605"/>
                  </a:lnTo>
                  <a:lnTo>
                    <a:pt x="64307" y="196658"/>
                  </a:lnTo>
                  <a:lnTo>
                    <a:pt x="88687" y="217627"/>
                  </a:lnTo>
                  <a:lnTo>
                    <a:pt x="97343" y="221124"/>
                  </a:lnTo>
                  <a:lnTo>
                    <a:pt x="116318" y="221890"/>
                  </a:lnTo>
                  <a:lnTo>
                    <a:pt x="133331" y="215211"/>
                  </a:lnTo>
                  <a:lnTo>
                    <a:pt x="185949" y="189921"/>
                  </a:lnTo>
                  <a:lnTo>
                    <a:pt x="209410" y="1789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7" name="Group 116"/>
          <p:cNvGrpSpPr/>
          <p:nvPr/>
        </p:nvGrpSpPr>
        <p:grpSpPr>
          <a:xfrm>
            <a:off x="906659" y="3805202"/>
            <a:ext cx="609445" cy="489405"/>
            <a:chOff x="906659" y="3805202"/>
            <a:chExt cx="609445" cy="489405"/>
          </a:xfrm>
        </p:grpSpPr>
        <p:sp>
          <p:nvSpPr>
            <p:cNvPr id="114" name="Freeform 113"/>
            <p:cNvSpPr/>
            <p:nvPr/>
          </p:nvSpPr>
          <p:spPr>
            <a:xfrm>
              <a:off x="906659" y="3805202"/>
              <a:ext cx="217100" cy="489405"/>
            </a:xfrm>
            <a:custGeom>
              <a:avLst/>
              <a:gdLst/>
              <a:ahLst/>
              <a:cxnLst/>
              <a:rect l="0" t="0" r="0" b="0"/>
              <a:pathLst>
                <a:path w="217100" h="489405">
                  <a:moveTo>
                    <a:pt x="30377" y="111399"/>
                  </a:moveTo>
                  <a:lnTo>
                    <a:pt x="30377" y="170015"/>
                  </a:lnTo>
                  <a:lnTo>
                    <a:pt x="37612" y="219294"/>
                  </a:lnTo>
                  <a:lnTo>
                    <a:pt x="41100" y="269710"/>
                  </a:lnTo>
                  <a:lnTo>
                    <a:pt x="52165" y="326204"/>
                  </a:lnTo>
                  <a:lnTo>
                    <a:pt x="59059" y="375866"/>
                  </a:lnTo>
                  <a:lnTo>
                    <a:pt x="61102" y="424506"/>
                  </a:lnTo>
                  <a:lnTo>
                    <a:pt x="61792" y="482863"/>
                  </a:lnTo>
                  <a:lnTo>
                    <a:pt x="60679" y="488893"/>
                  </a:lnTo>
                  <a:lnTo>
                    <a:pt x="58767" y="489404"/>
                  </a:lnTo>
                  <a:lnTo>
                    <a:pt x="56323" y="486234"/>
                  </a:lnTo>
                  <a:lnTo>
                    <a:pt x="40625" y="434920"/>
                  </a:lnTo>
                  <a:lnTo>
                    <a:pt x="32401" y="375476"/>
                  </a:lnTo>
                  <a:lnTo>
                    <a:pt x="22371" y="315814"/>
                  </a:lnTo>
                  <a:lnTo>
                    <a:pt x="9125" y="258968"/>
                  </a:lnTo>
                  <a:lnTo>
                    <a:pt x="4554" y="230798"/>
                  </a:lnTo>
                  <a:lnTo>
                    <a:pt x="4912" y="174584"/>
                  </a:lnTo>
                  <a:lnTo>
                    <a:pt x="0" y="112831"/>
                  </a:lnTo>
                  <a:lnTo>
                    <a:pt x="10403" y="49803"/>
                  </a:lnTo>
                  <a:lnTo>
                    <a:pt x="13552" y="38749"/>
                  </a:lnTo>
                  <a:lnTo>
                    <a:pt x="26408" y="20228"/>
                  </a:lnTo>
                  <a:lnTo>
                    <a:pt x="34750" y="12014"/>
                  </a:lnTo>
                  <a:lnTo>
                    <a:pt x="56497" y="2887"/>
                  </a:lnTo>
                  <a:lnTo>
                    <a:pt x="80590" y="0"/>
                  </a:lnTo>
                  <a:lnTo>
                    <a:pt x="115055" y="6122"/>
                  </a:lnTo>
                  <a:lnTo>
                    <a:pt x="161790" y="28559"/>
                  </a:lnTo>
                  <a:lnTo>
                    <a:pt x="194245" y="55521"/>
                  </a:lnTo>
                  <a:lnTo>
                    <a:pt x="210472" y="81974"/>
                  </a:lnTo>
                  <a:lnTo>
                    <a:pt x="217099" y="117628"/>
                  </a:lnTo>
                  <a:lnTo>
                    <a:pt x="212410" y="141073"/>
                  </a:lnTo>
                  <a:lnTo>
                    <a:pt x="196617" y="170884"/>
                  </a:lnTo>
                  <a:lnTo>
                    <a:pt x="182640" y="185800"/>
                  </a:lnTo>
                  <a:lnTo>
                    <a:pt x="134916" y="208833"/>
                  </a:lnTo>
                  <a:lnTo>
                    <a:pt x="114273" y="210075"/>
                  </a:lnTo>
                  <a:lnTo>
                    <a:pt x="83019" y="20615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1368704" y="3918064"/>
              <a:ext cx="105286" cy="9066"/>
            </a:xfrm>
            <a:custGeom>
              <a:avLst/>
              <a:gdLst/>
              <a:ahLst/>
              <a:cxnLst/>
              <a:rect l="0" t="0" r="0" b="0"/>
              <a:pathLst>
                <a:path w="105286" h="9066">
                  <a:moveTo>
                    <a:pt x="105285" y="9065"/>
                  </a:moveTo>
                  <a:lnTo>
                    <a:pt x="46668" y="0"/>
                  </a:lnTo>
                  <a:lnTo>
                    <a:pt x="0" y="906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1347647" y="4021886"/>
              <a:ext cx="168457" cy="5590"/>
            </a:xfrm>
            <a:custGeom>
              <a:avLst/>
              <a:gdLst/>
              <a:ahLst/>
              <a:cxnLst/>
              <a:rect l="0" t="0" r="0" b="0"/>
              <a:pathLst>
                <a:path w="168457" h="5590">
                  <a:moveTo>
                    <a:pt x="168456" y="0"/>
                  </a:moveTo>
                  <a:lnTo>
                    <a:pt x="151689" y="5589"/>
                  </a:lnTo>
                  <a:lnTo>
                    <a:pt x="134098" y="5213"/>
                  </a:lnTo>
                  <a:lnTo>
                    <a:pt x="74288" y="687"/>
                  </a:lnTo>
                  <a:lnTo>
                    <a:pt x="21737" y="13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8" name="Group 147"/>
          <p:cNvGrpSpPr/>
          <p:nvPr/>
        </p:nvGrpSpPr>
        <p:grpSpPr>
          <a:xfrm>
            <a:off x="5243191" y="3095378"/>
            <a:ext cx="4369328" cy="697863"/>
            <a:chOff x="5243191" y="3095378"/>
            <a:chExt cx="4369328" cy="697863"/>
          </a:xfrm>
        </p:grpSpPr>
        <p:sp>
          <p:nvSpPr>
            <p:cNvPr id="118" name="Freeform 117"/>
            <p:cNvSpPr/>
            <p:nvPr/>
          </p:nvSpPr>
          <p:spPr>
            <a:xfrm>
              <a:off x="5243191" y="3231847"/>
              <a:ext cx="263197" cy="421542"/>
            </a:xfrm>
            <a:custGeom>
              <a:avLst/>
              <a:gdLst/>
              <a:ahLst/>
              <a:cxnLst/>
              <a:rect l="0" t="0" r="0" b="0"/>
              <a:pathLst>
                <a:path w="263197" h="421542">
                  <a:moveTo>
                    <a:pt x="0" y="421541"/>
                  </a:moveTo>
                  <a:lnTo>
                    <a:pt x="11179" y="410363"/>
                  </a:lnTo>
                  <a:lnTo>
                    <a:pt x="23720" y="381054"/>
                  </a:lnTo>
                  <a:lnTo>
                    <a:pt x="31202" y="329229"/>
                  </a:lnTo>
                  <a:lnTo>
                    <a:pt x="42732" y="273932"/>
                  </a:lnTo>
                  <a:lnTo>
                    <a:pt x="56275" y="217949"/>
                  </a:lnTo>
                  <a:lnTo>
                    <a:pt x="62979" y="161830"/>
                  </a:lnTo>
                  <a:lnTo>
                    <a:pt x="74355" y="105685"/>
                  </a:lnTo>
                  <a:lnTo>
                    <a:pt x="84098" y="43685"/>
                  </a:lnTo>
                  <a:lnTo>
                    <a:pt x="86481" y="43295"/>
                  </a:lnTo>
                  <a:lnTo>
                    <a:pt x="89240" y="46545"/>
                  </a:lnTo>
                  <a:lnTo>
                    <a:pt x="89185" y="59514"/>
                  </a:lnTo>
                  <a:lnTo>
                    <a:pt x="87601" y="79316"/>
                  </a:lnTo>
                  <a:lnTo>
                    <a:pt x="96116" y="136569"/>
                  </a:lnTo>
                  <a:lnTo>
                    <a:pt x="108808" y="176058"/>
                  </a:lnTo>
                  <a:lnTo>
                    <a:pt x="114652" y="187696"/>
                  </a:lnTo>
                  <a:lnTo>
                    <a:pt x="122059" y="194284"/>
                  </a:lnTo>
                  <a:lnTo>
                    <a:pt x="130506" y="197507"/>
                  </a:lnTo>
                  <a:lnTo>
                    <a:pt x="139646" y="198485"/>
                  </a:lnTo>
                  <a:lnTo>
                    <a:pt x="156042" y="193334"/>
                  </a:lnTo>
                  <a:lnTo>
                    <a:pt x="185631" y="170963"/>
                  </a:lnTo>
                  <a:lnTo>
                    <a:pt x="201361" y="145305"/>
                  </a:lnTo>
                  <a:lnTo>
                    <a:pt x="230005" y="84411"/>
                  </a:lnTo>
                  <a:lnTo>
                    <a:pt x="248161" y="28001"/>
                  </a:lnTo>
                  <a:lnTo>
                    <a:pt x="255743" y="3309"/>
                  </a:lnTo>
                  <a:lnTo>
                    <a:pt x="258233" y="0"/>
                  </a:lnTo>
                  <a:lnTo>
                    <a:pt x="259893" y="2474"/>
                  </a:lnTo>
                  <a:lnTo>
                    <a:pt x="262921" y="65603"/>
                  </a:lnTo>
                  <a:lnTo>
                    <a:pt x="263155" y="125715"/>
                  </a:lnTo>
                  <a:lnTo>
                    <a:pt x="263196" y="182201"/>
                  </a:lnTo>
                  <a:lnTo>
                    <a:pt x="257618" y="232212"/>
                  </a:lnTo>
                  <a:lnTo>
                    <a:pt x="254146" y="282255"/>
                  </a:lnTo>
                  <a:lnTo>
                    <a:pt x="252973" y="344332"/>
                  </a:lnTo>
                  <a:lnTo>
                    <a:pt x="252741" y="396108"/>
                  </a:lnTo>
                  <a:lnTo>
                    <a:pt x="252684" y="4110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5582299" y="3432290"/>
              <a:ext cx="121260" cy="210277"/>
            </a:xfrm>
            <a:custGeom>
              <a:avLst/>
              <a:gdLst/>
              <a:ahLst/>
              <a:cxnLst/>
              <a:rect l="0" t="0" r="0" b="0"/>
              <a:pathLst>
                <a:path w="121260" h="210277">
                  <a:moveTo>
                    <a:pt x="8333" y="52642"/>
                  </a:moveTo>
                  <a:lnTo>
                    <a:pt x="0" y="90120"/>
                  </a:lnTo>
                  <a:lnTo>
                    <a:pt x="1574" y="124968"/>
                  </a:lnTo>
                  <a:lnTo>
                    <a:pt x="9782" y="184869"/>
                  </a:lnTo>
                  <a:lnTo>
                    <a:pt x="19116" y="203436"/>
                  </a:lnTo>
                  <a:lnTo>
                    <a:pt x="26050" y="208154"/>
                  </a:lnTo>
                  <a:lnTo>
                    <a:pt x="43113" y="210276"/>
                  </a:lnTo>
                  <a:lnTo>
                    <a:pt x="51407" y="206865"/>
                  </a:lnTo>
                  <a:lnTo>
                    <a:pt x="66861" y="193715"/>
                  </a:lnTo>
                  <a:lnTo>
                    <a:pt x="100944" y="130726"/>
                  </a:lnTo>
                  <a:lnTo>
                    <a:pt x="118350" y="82754"/>
                  </a:lnTo>
                  <a:lnTo>
                    <a:pt x="121259" y="39597"/>
                  </a:lnTo>
                  <a:lnTo>
                    <a:pt x="11361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5769616" y="3221720"/>
              <a:ext cx="10530" cy="389555"/>
            </a:xfrm>
            <a:custGeom>
              <a:avLst/>
              <a:gdLst/>
              <a:ahLst/>
              <a:cxnLst/>
              <a:rect l="0" t="0" r="0" b="0"/>
              <a:pathLst>
                <a:path w="10530" h="389555">
                  <a:moveTo>
                    <a:pt x="10529" y="0"/>
                  </a:moveTo>
                  <a:lnTo>
                    <a:pt x="7409" y="54144"/>
                  </a:lnTo>
                  <a:lnTo>
                    <a:pt x="1464" y="114680"/>
                  </a:lnTo>
                  <a:lnTo>
                    <a:pt x="434" y="165650"/>
                  </a:lnTo>
                  <a:lnTo>
                    <a:pt x="129" y="217797"/>
                  </a:lnTo>
                  <a:lnTo>
                    <a:pt x="38" y="270293"/>
                  </a:lnTo>
                  <a:lnTo>
                    <a:pt x="8" y="332028"/>
                  </a:lnTo>
                  <a:lnTo>
                    <a:pt x="0" y="3895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5959129" y="3211191"/>
              <a:ext cx="10530" cy="389556"/>
            </a:xfrm>
            <a:custGeom>
              <a:avLst/>
              <a:gdLst/>
              <a:ahLst/>
              <a:cxnLst/>
              <a:rect l="0" t="0" r="0" b="0"/>
              <a:pathLst>
                <a:path w="10530" h="389556">
                  <a:moveTo>
                    <a:pt x="10529" y="0"/>
                  </a:moveTo>
                  <a:lnTo>
                    <a:pt x="3293" y="28726"/>
                  </a:lnTo>
                  <a:lnTo>
                    <a:pt x="976" y="77922"/>
                  </a:lnTo>
                  <a:lnTo>
                    <a:pt x="289" y="130063"/>
                  </a:lnTo>
                  <a:lnTo>
                    <a:pt x="86" y="183726"/>
                  </a:lnTo>
                  <a:lnTo>
                    <a:pt x="26" y="242391"/>
                  </a:lnTo>
                  <a:lnTo>
                    <a:pt x="8" y="296168"/>
                  </a:lnTo>
                  <a:lnTo>
                    <a:pt x="2" y="353734"/>
                  </a:lnTo>
                  <a:lnTo>
                    <a:pt x="0" y="3895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5853844" y="3374058"/>
              <a:ext cx="210571" cy="26647"/>
            </a:xfrm>
            <a:custGeom>
              <a:avLst/>
              <a:gdLst/>
              <a:ahLst/>
              <a:cxnLst/>
              <a:rect l="0" t="0" r="0" b="0"/>
              <a:pathLst>
                <a:path w="210571" h="26647">
                  <a:moveTo>
                    <a:pt x="210570" y="5589"/>
                  </a:moveTo>
                  <a:lnTo>
                    <a:pt x="193802" y="0"/>
                  </a:lnTo>
                  <a:lnTo>
                    <a:pt x="176211" y="376"/>
                  </a:lnTo>
                  <a:lnTo>
                    <a:pt x="124807" y="12139"/>
                  </a:lnTo>
                  <a:lnTo>
                    <a:pt x="64586" y="21183"/>
                  </a:lnTo>
                  <a:lnTo>
                    <a:pt x="11740" y="25927"/>
                  </a:lnTo>
                  <a:lnTo>
                    <a:pt x="0" y="2664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6106528" y="3463875"/>
              <a:ext cx="1" cy="136872"/>
            </a:xfrm>
            <a:custGeom>
              <a:avLst/>
              <a:gdLst/>
              <a:ahLst/>
              <a:cxnLst/>
              <a:rect l="0" t="0" r="0" b="0"/>
              <a:pathLst>
                <a:path w="1" h="136872">
                  <a:moveTo>
                    <a:pt x="0" y="0"/>
                  </a:moveTo>
                  <a:lnTo>
                    <a:pt x="0" y="58617"/>
                  </a:lnTo>
                  <a:lnTo>
                    <a:pt x="0" y="117308"/>
                  </a:lnTo>
                  <a:lnTo>
                    <a:pt x="0" y="1368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6106528" y="331647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6203220" y="3410914"/>
              <a:ext cx="138039" cy="382327"/>
            </a:xfrm>
            <a:custGeom>
              <a:avLst/>
              <a:gdLst/>
              <a:ahLst/>
              <a:cxnLst/>
              <a:rect l="0" t="0" r="0" b="0"/>
              <a:pathLst>
                <a:path w="138039" h="382327">
                  <a:moveTo>
                    <a:pt x="29650" y="147718"/>
                  </a:moveTo>
                  <a:lnTo>
                    <a:pt x="29650" y="196649"/>
                  </a:lnTo>
                  <a:lnTo>
                    <a:pt x="35239" y="255779"/>
                  </a:lnTo>
                  <a:lnTo>
                    <a:pt x="40373" y="311350"/>
                  </a:lnTo>
                  <a:lnTo>
                    <a:pt x="49115" y="373770"/>
                  </a:lnTo>
                  <a:lnTo>
                    <a:pt x="47306" y="380308"/>
                  </a:lnTo>
                  <a:lnTo>
                    <a:pt x="43760" y="382326"/>
                  </a:lnTo>
                  <a:lnTo>
                    <a:pt x="39057" y="381332"/>
                  </a:lnTo>
                  <a:lnTo>
                    <a:pt x="35922" y="375990"/>
                  </a:lnTo>
                  <a:lnTo>
                    <a:pt x="30476" y="320903"/>
                  </a:lnTo>
                  <a:lnTo>
                    <a:pt x="28644" y="266588"/>
                  </a:lnTo>
                  <a:lnTo>
                    <a:pt x="21349" y="207680"/>
                  </a:lnTo>
                  <a:lnTo>
                    <a:pt x="13972" y="145654"/>
                  </a:lnTo>
                  <a:lnTo>
                    <a:pt x="2420" y="88342"/>
                  </a:lnTo>
                  <a:lnTo>
                    <a:pt x="0" y="60107"/>
                  </a:lnTo>
                  <a:lnTo>
                    <a:pt x="5164" y="35080"/>
                  </a:lnTo>
                  <a:lnTo>
                    <a:pt x="9817" y="23493"/>
                  </a:lnTo>
                  <a:lnTo>
                    <a:pt x="24344" y="7499"/>
                  </a:lnTo>
                  <a:lnTo>
                    <a:pt x="33132" y="1596"/>
                  </a:lnTo>
                  <a:lnTo>
                    <a:pt x="42500" y="0"/>
                  </a:lnTo>
                  <a:lnTo>
                    <a:pt x="62267" y="4467"/>
                  </a:lnTo>
                  <a:lnTo>
                    <a:pt x="102383" y="26398"/>
                  </a:lnTo>
                  <a:lnTo>
                    <a:pt x="118908" y="39596"/>
                  </a:lnTo>
                  <a:lnTo>
                    <a:pt x="135776" y="65769"/>
                  </a:lnTo>
                  <a:lnTo>
                    <a:pt x="138038" y="88679"/>
                  </a:lnTo>
                  <a:lnTo>
                    <a:pt x="137004" y="101340"/>
                  </a:lnTo>
                  <a:lnTo>
                    <a:pt x="132805" y="110950"/>
                  </a:lnTo>
                  <a:lnTo>
                    <a:pt x="118780" y="124747"/>
                  </a:lnTo>
                  <a:lnTo>
                    <a:pt x="100849" y="131659"/>
                  </a:lnTo>
                  <a:lnTo>
                    <a:pt x="71764" y="13718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6403471" y="3200663"/>
              <a:ext cx="8385" cy="347441"/>
            </a:xfrm>
            <a:custGeom>
              <a:avLst/>
              <a:gdLst/>
              <a:ahLst/>
              <a:cxnLst/>
              <a:rect l="0" t="0" r="0" b="0"/>
              <a:pathLst>
                <a:path w="8385" h="347441">
                  <a:moveTo>
                    <a:pt x="8384" y="0"/>
                  </a:moveTo>
                  <a:lnTo>
                    <a:pt x="8384" y="54144"/>
                  </a:lnTo>
                  <a:lnTo>
                    <a:pt x="8384" y="114680"/>
                  </a:lnTo>
                  <a:lnTo>
                    <a:pt x="8384" y="165650"/>
                  </a:lnTo>
                  <a:lnTo>
                    <a:pt x="2794" y="217797"/>
                  </a:lnTo>
                  <a:lnTo>
                    <a:pt x="0" y="278245"/>
                  </a:lnTo>
                  <a:lnTo>
                    <a:pt x="6381" y="322073"/>
                  </a:lnTo>
                  <a:lnTo>
                    <a:pt x="8384" y="3474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6475026" y="3463875"/>
              <a:ext cx="52644" cy="73701"/>
            </a:xfrm>
            <a:custGeom>
              <a:avLst/>
              <a:gdLst/>
              <a:ahLst/>
              <a:cxnLst/>
              <a:rect l="0" t="0" r="0" b="0"/>
              <a:pathLst>
                <a:path w="52644" h="73701">
                  <a:moveTo>
                    <a:pt x="0" y="0"/>
                  </a:moveTo>
                  <a:lnTo>
                    <a:pt x="34747" y="43152"/>
                  </a:lnTo>
                  <a:lnTo>
                    <a:pt x="52643" y="73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6475026" y="3379647"/>
              <a:ext cx="147400" cy="368499"/>
            </a:xfrm>
            <a:custGeom>
              <a:avLst/>
              <a:gdLst/>
              <a:ahLst/>
              <a:cxnLst/>
              <a:rect l="0" t="0" r="0" b="0"/>
              <a:pathLst>
                <a:path w="147400" h="368499">
                  <a:moveTo>
                    <a:pt x="147399" y="0"/>
                  </a:moveTo>
                  <a:lnTo>
                    <a:pt x="131758" y="17981"/>
                  </a:lnTo>
                  <a:lnTo>
                    <a:pt x="108962" y="75524"/>
                  </a:lnTo>
                  <a:lnTo>
                    <a:pt x="85680" y="135493"/>
                  </a:lnTo>
                  <a:lnTo>
                    <a:pt x="60425" y="194354"/>
                  </a:lnTo>
                  <a:lnTo>
                    <a:pt x="39838" y="252254"/>
                  </a:lnTo>
                  <a:lnTo>
                    <a:pt x="19177" y="308751"/>
                  </a:lnTo>
                  <a:lnTo>
                    <a:pt x="0" y="3684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6878144" y="3200663"/>
              <a:ext cx="176083" cy="291980"/>
            </a:xfrm>
            <a:custGeom>
              <a:avLst/>
              <a:gdLst/>
              <a:ahLst/>
              <a:cxnLst/>
              <a:rect l="0" t="0" r="0" b="0"/>
              <a:pathLst>
                <a:path w="176083" h="291980">
                  <a:moveTo>
                    <a:pt x="7493" y="0"/>
                  </a:moveTo>
                  <a:lnTo>
                    <a:pt x="7493" y="58617"/>
                  </a:lnTo>
                  <a:lnTo>
                    <a:pt x="7493" y="112791"/>
                  </a:lnTo>
                  <a:lnTo>
                    <a:pt x="7493" y="171672"/>
                  </a:lnTo>
                  <a:lnTo>
                    <a:pt x="13082" y="233692"/>
                  </a:lnTo>
                  <a:lnTo>
                    <a:pt x="16558" y="276822"/>
                  </a:lnTo>
                  <a:lnTo>
                    <a:pt x="14706" y="282814"/>
                  </a:lnTo>
                  <a:lnTo>
                    <a:pt x="11132" y="283299"/>
                  </a:lnTo>
                  <a:lnTo>
                    <a:pt x="6410" y="280113"/>
                  </a:lnTo>
                  <a:lnTo>
                    <a:pt x="1162" y="264094"/>
                  </a:lnTo>
                  <a:lnTo>
                    <a:pt x="0" y="242547"/>
                  </a:lnTo>
                  <a:lnTo>
                    <a:pt x="3384" y="221273"/>
                  </a:lnTo>
                  <a:lnTo>
                    <a:pt x="11906" y="203238"/>
                  </a:lnTo>
                  <a:lnTo>
                    <a:pt x="17454" y="195154"/>
                  </a:lnTo>
                  <a:lnTo>
                    <a:pt x="32977" y="183051"/>
                  </a:lnTo>
                  <a:lnTo>
                    <a:pt x="42030" y="178186"/>
                  </a:lnTo>
                  <a:lnTo>
                    <a:pt x="64567" y="175900"/>
                  </a:lnTo>
                  <a:lnTo>
                    <a:pt x="111574" y="183964"/>
                  </a:lnTo>
                  <a:lnTo>
                    <a:pt x="153484" y="205228"/>
                  </a:lnTo>
                  <a:lnTo>
                    <a:pt x="170254" y="218334"/>
                  </a:lnTo>
                  <a:lnTo>
                    <a:pt x="174492" y="226274"/>
                  </a:lnTo>
                  <a:lnTo>
                    <a:pt x="176082" y="244456"/>
                  </a:lnTo>
                  <a:lnTo>
                    <a:pt x="172527" y="253047"/>
                  </a:lnTo>
                  <a:lnTo>
                    <a:pt x="159221" y="268833"/>
                  </a:lnTo>
                  <a:lnTo>
                    <a:pt x="131998" y="285285"/>
                  </a:lnTo>
                  <a:lnTo>
                    <a:pt x="96116" y="291979"/>
                  </a:lnTo>
                  <a:lnTo>
                    <a:pt x="39078" y="2842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7106735" y="3400704"/>
              <a:ext cx="52644" cy="73701"/>
            </a:xfrm>
            <a:custGeom>
              <a:avLst/>
              <a:gdLst/>
              <a:ahLst/>
              <a:cxnLst/>
              <a:rect l="0" t="0" r="0" b="0"/>
              <a:pathLst>
                <a:path w="52644" h="73701">
                  <a:moveTo>
                    <a:pt x="0" y="0"/>
                  </a:moveTo>
                  <a:lnTo>
                    <a:pt x="39542" y="57754"/>
                  </a:lnTo>
                  <a:lnTo>
                    <a:pt x="52643" y="73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7106735" y="3358590"/>
              <a:ext cx="157929" cy="326385"/>
            </a:xfrm>
            <a:custGeom>
              <a:avLst/>
              <a:gdLst/>
              <a:ahLst/>
              <a:cxnLst/>
              <a:rect l="0" t="0" r="0" b="0"/>
              <a:pathLst>
                <a:path w="157929" h="326385">
                  <a:moveTo>
                    <a:pt x="157928" y="0"/>
                  </a:moveTo>
                  <a:lnTo>
                    <a:pt x="142287" y="17981"/>
                  </a:lnTo>
                  <a:lnTo>
                    <a:pt x="118321" y="75524"/>
                  </a:lnTo>
                  <a:lnTo>
                    <a:pt x="92733" y="135494"/>
                  </a:lnTo>
                  <a:lnTo>
                    <a:pt x="69098" y="187118"/>
                  </a:lnTo>
                  <a:lnTo>
                    <a:pt x="41898" y="242376"/>
                  </a:lnTo>
                  <a:lnTo>
                    <a:pt x="15396" y="301630"/>
                  </a:lnTo>
                  <a:lnTo>
                    <a:pt x="0" y="3263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7496290" y="3358590"/>
              <a:ext cx="10530" cy="115815"/>
            </a:xfrm>
            <a:custGeom>
              <a:avLst/>
              <a:gdLst/>
              <a:ahLst/>
              <a:cxnLst/>
              <a:rect l="0" t="0" r="0" b="0"/>
              <a:pathLst>
                <a:path w="10530" h="115815">
                  <a:moveTo>
                    <a:pt x="10529" y="0"/>
                  </a:moveTo>
                  <a:lnTo>
                    <a:pt x="4463" y="33622"/>
                  </a:lnTo>
                  <a:lnTo>
                    <a:pt x="5865" y="82204"/>
                  </a:lnTo>
                  <a:lnTo>
                    <a:pt x="0" y="1158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7506819" y="3232248"/>
              <a:ext cx="10529" cy="10530"/>
            </a:xfrm>
            <a:custGeom>
              <a:avLst/>
              <a:gdLst/>
              <a:ahLst/>
              <a:cxnLst/>
              <a:rect l="0" t="0" r="0" b="0"/>
              <a:pathLst>
                <a:path w="10529" h="10530">
                  <a:moveTo>
                    <a:pt x="10528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7644074" y="3126963"/>
              <a:ext cx="20673" cy="336913"/>
            </a:xfrm>
            <a:custGeom>
              <a:avLst/>
              <a:gdLst/>
              <a:ahLst/>
              <a:cxnLst/>
              <a:rect l="0" t="0" r="0" b="0"/>
              <a:pathLst>
                <a:path w="20673" h="336913">
                  <a:moveTo>
                    <a:pt x="20672" y="0"/>
                  </a:moveTo>
                  <a:lnTo>
                    <a:pt x="6200" y="33622"/>
                  </a:lnTo>
                  <a:lnTo>
                    <a:pt x="915" y="91563"/>
                  </a:lnTo>
                  <a:lnTo>
                    <a:pt x="0" y="146453"/>
                  </a:lnTo>
                  <a:lnTo>
                    <a:pt x="5280" y="206224"/>
                  </a:lnTo>
                  <a:lnTo>
                    <a:pt x="9183" y="268637"/>
                  </a:lnTo>
                  <a:lnTo>
                    <a:pt x="9954" y="321693"/>
                  </a:lnTo>
                  <a:lnTo>
                    <a:pt x="10144" y="3369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7559461" y="3284891"/>
              <a:ext cx="178986" cy="21058"/>
            </a:xfrm>
            <a:custGeom>
              <a:avLst/>
              <a:gdLst/>
              <a:ahLst/>
              <a:cxnLst/>
              <a:rect l="0" t="0" r="0" b="0"/>
              <a:pathLst>
                <a:path w="178986" h="21058">
                  <a:moveTo>
                    <a:pt x="178985" y="0"/>
                  </a:moveTo>
                  <a:lnTo>
                    <a:pt x="116892" y="5589"/>
                  </a:lnTo>
                  <a:lnTo>
                    <a:pt x="54979" y="1299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7747255" y="3279302"/>
              <a:ext cx="159809" cy="216160"/>
            </a:xfrm>
            <a:custGeom>
              <a:avLst/>
              <a:gdLst/>
              <a:ahLst/>
              <a:cxnLst/>
              <a:rect l="0" t="0" r="0" b="0"/>
              <a:pathLst>
                <a:path w="159809" h="216160">
                  <a:moveTo>
                    <a:pt x="128061" y="5589"/>
                  </a:moveTo>
                  <a:lnTo>
                    <a:pt x="105704" y="0"/>
                  </a:lnTo>
                  <a:lnTo>
                    <a:pt x="85369" y="3494"/>
                  </a:lnTo>
                  <a:lnTo>
                    <a:pt x="25844" y="29582"/>
                  </a:lnTo>
                  <a:lnTo>
                    <a:pt x="11272" y="43159"/>
                  </a:lnTo>
                  <a:lnTo>
                    <a:pt x="896" y="60891"/>
                  </a:lnTo>
                  <a:lnTo>
                    <a:pt x="0" y="69363"/>
                  </a:lnTo>
                  <a:lnTo>
                    <a:pt x="5245" y="85016"/>
                  </a:lnTo>
                  <a:lnTo>
                    <a:pt x="12258" y="90126"/>
                  </a:lnTo>
                  <a:lnTo>
                    <a:pt x="75265" y="107854"/>
                  </a:lnTo>
                  <a:lnTo>
                    <a:pt x="128041" y="130565"/>
                  </a:lnTo>
                  <a:lnTo>
                    <a:pt x="154051" y="150114"/>
                  </a:lnTo>
                  <a:lnTo>
                    <a:pt x="158257" y="158091"/>
                  </a:lnTo>
                  <a:lnTo>
                    <a:pt x="159808" y="176313"/>
                  </a:lnTo>
                  <a:lnTo>
                    <a:pt x="153479" y="192990"/>
                  </a:lnTo>
                  <a:lnTo>
                    <a:pt x="148516" y="200713"/>
                  </a:lnTo>
                  <a:lnTo>
                    <a:pt x="140527" y="205862"/>
                  </a:lnTo>
                  <a:lnTo>
                    <a:pt x="105758" y="213108"/>
                  </a:lnTo>
                  <a:lnTo>
                    <a:pt x="54678" y="215556"/>
                  </a:lnTo>
                  <a:lnTo>
                    <a:pt x="33304" y="21615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8149057" y="3270874"/>
              <a:ext cx="94757" cy="214213"/>
            </a:xfrm>
            <a:custGeom>
              <a:avLst/>
              <a:gdLst/>
              <a:ahLst/>
              <a:cxnLst/>
              <a:rect l="0" t="0" r="0" b="0"/>
              <a:pathLst>
                <a:path w="94757" h="214213">
                  <a:moveTo>
                    <a:pt x="0" y="77188"/>
                  </a:moveTo>
                  <a:lnTo>
                    <a:pt x="14654" y="139281"/>
                  </a:lnTo>
                  <a:lnTo>
                    <a:pt x="31666" y="195979"/>
                  </a:lnTo>
                  <a:lnTo>
                    <a:pt x="36300" y="214212"/>
                  </a:lnTo>
                  <a:lnTo>
                    <a:pt x="35899" y="214161"/>
                  </a:lnTo>
                  <a:lnTo>
                    <a:pt x="17184" y="154600"/>
                  </a:lnTo>
                  <a:lnTo>
                    <a:pt x="3072" y="95614"/>
                  </a:lnTo>
                  <a:lnTo>
                    <a:pt x="4029" y="55352"/>
                  </a:lnTo>
                  <a:lnTo>
                    <a:pt x="6196" y="41573"/>
                  </a:lnTo>
                  <a:lnTo>
                    <a:pt x="11150" y="31218"/>
                  </a:lnTo>
                  <a:lnTo>
                    <a:pt x="26012" y="16593"/>
                  </a:lnTo>
                  <a:lnTo>
                    <a:pt x="54110" y="1782"/>
                  </a:lnTo>
                  <a:lnTo>
                    <a:pt x="71232" y="0"/>
                  </a:lnTo>
                  <a:lnTo>
                    <a:pt x="94756" y="348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8285927" y="3300382"/>
              <a:ext cx="153129" cy="187359"/>
            </a:xfrm>
            <a:custGeom>
              <a:avLst/>
              <a:gdLst/>
              <a:ahLst/>
              <a:cxnLst/>
              <a:rect l="0" t="0" r="0" b="0"/>
              <a:pathLst>
                <a:path w="153129" h="187359">
                  <a:moveTo>
                    <a:pt x="0" y="68737"/>
                  </a:moveTo>
                  <a:lnTo>
                    <a:pt x="26386" y="84378"/>
                  </a:lnTo>
                  <a:lnTo>
                    <a:pt x="49552" y="92456"/>
                  </a:lnTo>
                  <a:lnTo>
                    <a:pt x="72326" y="93706"/>
                  </a:lnTo>
                  <a:lnTo>
                    <a:pt x="115543" y="84978"/>
                  </a:lnTo>
                  <a:lnTo>
                    <a:pt x="141729" y="69780"/>
                  </a:lnTo>
                  <a:lnTo>
                    <a:pt x="147129" y="61243"/>
                  </a:lnTo>
                  <a:lnTo>
                    <a:pt x="153128" y="39280"/>
                  </a:lnTo>
                  <a:lnTo>
                    <a:pt x="151219" y="29212"/>
                  </a:lnTo>
                  <a:lnTo>
                    <a:pt x="139738" y="11785"/>
                  </a:lnTo>
                  <a:lnTo>
                    <a:pt x="119818" y="2481"/>
                  </a:lnTo>
                  <a:lnTo>
                    <a:pt x="107955" y="0"/>
                  </a:lnTo>
                  <a:lnTo>
                    <a:pt x="85414" y="3482"/>
                  </a:lnTo>
                  <a:lnTo>
                    <a:pt x="56114" y="18596"/>
                  </a:lnTo>
                  <a:lnTo>
                    <a:pt x="25252" y="44664"/>
                  </a:lnTo>
                  <a:lnTo>
                    <a:pt x="9302" y="70963"/>
                  </a:lnTo>
                  <a:lnTo>
                    <a:pt x="2756" y="106571"/>
                  </a:lnTo>
                  <a:lnTo>
                    <a:pt x="7464" y="130005"/>
                  </a:lnTo>
                  <a:lnTo>
                    <a:pt x="23268" y="159810"/>
                  </a:lnTo>
                  <a:lnTo>
                    <a:pt x="29551" y="168057"/>
                  </a:lnTo>
                  <a:lnTo>
                    <a:pt x="49009" y="180340"/>
                  </a:lnTo>
                  <a:lnTo>
                    <a:pt x="72085" y="187358"/>
                  </a:lnTo>
                  <a:lnTo>
                    <a:pt x="115814" y="18455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8474472" y="3321416"/>
              <a:ext cx="95726" cy="167190"/>
            </a:xfrm>
            <a:custGeom>
              <a:avLst/>
              <a:gdLst/>
              <a:ahLst/>
              <a:cxnLst/>
              <a:rect l="0" t="0" r="0" b="0"/>
              <a:pathLst>
                <a:path w="95726" h="167190">
                  <a:moveTo>
                    <a:pt x="95725" y="5589"/>
                  </a:moveTo>
                  <a:lnTo>
                    <a:pt x="78957" y="0"/>
                  </a:lnTo>
                  <a:lnTo>
                    <a:pt x="61366" y="375"/>
                  </a:lnTo>
                  <a:lnTo>
                    <a:pt x="51762" y="2113"/>
                  </a:lnTo>
                  <a:lnTo>
                    <a:pt x="34852" y="13403"/>
                  </a:lnTo>
                  <a:lnTo>
                    <a:pt x="12178" y="42609"/>
                  </a:lnTo>
                  <a:lnTo>
                    <a:pt x="4932" y="54836"/>
                  </a:lnTo>
                  <a:lnTo>
                    <a:pt x="0" y="80898"/>
                  </a:lnTo>
                  <a:lnTo>
                    <a:pt x="6366" y="130169"/>
                  </a:lnTo>
                  <a:lnTo>
                    <a:pt x="11586" y="138945"/>
                  </a:lnTo>
                  <a:lnTo>
                    <a:pt x="26744" y="151816"/>
                  </a:lnTo>
                  <a:lnTo>
                    <a:pt x="55009" y="165638"/>
                  </a:lnTo>
                  <a:lnTo>
                    <a:pt x="69050" y="167189"/>
                  </a:lnTo>
                  <a:lnTo>
                    <a:pt x="85197" y="16351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8664954" y="3379647"/>
              <a:ext cx="21057" cy="115815"/>
            </a:xfrm>
            <a:custGeom>
              <a:avLst/>
              <a:gdLst/>
              <a:ahLst/>
              <a:cxnLst/>
              <a:rect l="0" t="0" r="0" b="0"/>
              <a:pathLst>
                <a:path w="21057" h="115815">
                  <a:moveTo>
                    <a:pt x="0" y="0"/>
                  </a:moveTo>
                  <a:lnTo>
                    <a:pt x="9064" y="58617"/>
                  </a:lnTo>
                  <a:lnTo>
                    <a:pt x="21056" y="1158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8643896" y="3253305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0" y="0"/>
                  </a:moveTo>
                  <a:lnTo>
                    <a:pt x="1052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8739953" y="3322659"/>
              <a:ext cx="117491" cy="328436"/>
            </a:xfrm>
            <a:custGeom>
              <a:avLst/>
              <a:gdLst/>
              <a:ahLst/>
              <a:cxnLst/>
              <a:rect l="0" t="0" r="0" b="0"/>
              <a:pathLst>
                <a:path w="117491" h="328436">
                  <a:moveTo>
                    <a:pt x="9228" y="120159"/>
                  </a:moveTo>
                  <a:lnTo>
                    <a:pt x="26016" y="175204"/>
                  </a:lnTo>
                  <a:lnTo>
                    <a:pt x="32561" y="226612"/>
                  </a:lnTo>
                  <a:lnTo>
                    <a:pt x="44773" y="281827"/>
                  </a:lnTo>
                  <a:lnTo>
                    <a:pt x="49396" y="323779"/>
                  </a:lnTo>
                  <a:lnTo>
                    <a:pt x="48874" y="328435"/>
                  </a:lnTo>
                  <a:lnTo>
                    <a:pt x="47358" y="326860"/>
                  </a:lnTo>
                  <a:lnTo>
                    <a:pt x="26542" y="266716"/>
                  </a:lnTo>
                  <a:lnTo>
                    <a:pt x="17531" y="203352"/>
                  </a:lnTo>
                  <a:lnTo>
                    <a:pt x="5279" y="142441"/>
                  </a:lnTo>
                  <a:lnTo>
                    <a:pt x="0" y="82490"/>
                  </a:lnTo>
                  <a:lnTo>
                    <a:pt x="2076" y="28707"/>
                  </a:lnTo>
                  <a:lnTo>
                    <a:pt x="4460" y="17077"/>
                  </a:lnTo>
                  <a:lnTo>
                    <a:pt x="10729" y="9324"/>
                  </a:lnTo>
                  <a:lnTo>
                    <a:pt x="30172" y="709"/>
                  </a:lnTo>
                  <a:lnTo>
                    <a:pt x="51292" y="0"/>
                  </a:lnTo>
                  <a:lnTo>
                    <a:pt x="61837" y="1448"/>
                  </a:lnTo>
                  <a:lnTo>
                    <a:pt x="79793" y="12417"/>
                  </a:lnTo>
                  <a:lnTo>
                    <a:pt x="94403" y="28990"/>
                  </a:lnTo>
                  <a:lnTo>
                    <a:pt x="117223" y="78518"/>
                  </a:lnTo>
                  <a:lnTo>
                    <a:pt x="117490" y="88889"/>
                  </a:lnTo>
                  <a:lnTo>
                    <a:pt x="111547" y="109771"/>
                  </a:lnTo>
                  <a:lnTo>
                    <a:pt x="104347" y="116743"/>
                  </a:lnTo>
                  <a:lnTo>
                    <a:pt x="61870" y="13068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8907109" y="3284891"/>
              <a:ext cx="94757" cy="172676"/>
            </a:xfrm>
            <a:custGeom>
              <a:avLst/>
              <a:gdLst/>
              <a:ahLst/>
              <a:cxnLst/>
              <a:rect l="0" t="0" r="0" b="0"/>
              <a:pathLst>
                <a:path w="94757" h="172676">
                  <a:moveTo>
                    <a:pt x="0" y="52642"/>
                  </a:moveTo>
                  <a:lnTo>
                    <a:pt x="23718" y="111259"/>
                  </a:lnTo>
                  <a:lnTo>
                    <a:pt x="56296" y="172675"/>
                  </a:lnTo>
                  <a:lnTo>
                    <a:pt x="56248" y="171268"/>
                  </a:lnTo>
                  <a:lnTo>
                    <a:pt x="38199" y="114746"/>
                  </a:lnTo>
                  <a:lnTo>
                    <a:pt x="24123" y="59911"/>
                  </a:lnTo>
                  <a:lnTo>
                    <a:pt x="23100" y="46959"/>
                  </a:lnTo>
                  <a:lnTo>
                    <a:pt x="28205" y="26330"/>
                  </a:lnTo>
                  <a:lnTo>
                    <a:pt x="32841" y="17553"/>
                  </a:lnTo>
                  <a:lnTo>
                    <a:pt x="40611" y="11702"/>
                  </a:lnTo>
                  <a:lnTo>
                    <a:pt x="77345" y="2311"/>
                  </a:lnTo>
                  <a:lnTo>
                    <a:pt x="94756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Freeform 143"/>
            <p:cNvSpPr/>
            <p:nvPr/>
          </p:nvSpPr>
          <p:spPr>
            <a:xfrm>
              <a:off x="9041869" y="3316476"/>
              <a:ext cx="140249" cy="155995"/>
            </a:xfrm>
            <a:custGeom>
              <a:avLst/>
              <a:gdLst/>
              <a:ahLst/>
              <a:cxnLst/>
              <a:rect l="0" t="0" r="0" b="0"/>
              <a:pathLst>
                <a:path w="140249" h="155995">
                  <a:moveTo>
                    <a:pt x="75810" y="0"/>
                  </a:moveTo>
                  <a:lnTo>
                    <a:pt x="59042" y="5589"/>
                  </a:lnTo>
                  <a:lnTo>
                    <a:pt x="44570" y="17692"/>
                  </a:lnTo>
                  <a:lnTo>
                    <a:pt x="10345" y="64115"/>
                  </a:lnTo>
                  <a:lnTo>
                    <a:pt x="700" y="84648"/>
                  </a:lnTo>
                  <a:lnTo>
                    <a:pt x="0" y="95036"/>
                  </a:lnTo>
                  <a:lnTo>
                    <a:pt x="5461" y="115938"/>
                  </a:lnTo>
                  <a:lnTo>
                    <a:pt x="21690" y="147436"/>
                  </a:lnTo>
                  <a:lnTo>
                    <a:pt x="29202" y="153273"/>
                  </a:lnTo>
                  <a:lnTo>
                    <a:pt x="37719" y="155994"/>
                  </a:lnTo>
                  <a:lnTo>
                    <a:pt x="56541" y="155899"/>
                  </a:lnTo>
                  <a:lnTo>
                    <a:pt x="76604" y="151957"/>
                  </a:lnTo>
                  <a:lnTo>
                    <a:pt x="102041" y="137571"/>
                  </a:lnTo>
                  <a:lnTo>
                    <a:pt x="124396" y="112902"/>
                  </a:lnTo>
                  <a:lnTo>
                    <a:pt x="140248" y="77776"/>
                  </a:lnTo>
                  <a:lnTo>
                    <a:pt x="139155" y="54454"/>
                  </a:lnTo>
                  <a:lnTo>
                    <a:pt x="135587" y="43322"/>
                  </a:lnTo>
                  <a:lnTo>
                    <a:pt x="122264" y="27833"/>
                  </a:lnTo>
                  <a:lnTo>
                    <a:pt x="96866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Freeform 144"/>
            <p:cNvSpPr/>
            <p:nvPr/>
          </p:nvSpPr>
          <p:spPr>
            <a:xfrm>
              <a:off x="9240878" y="3327005"/>
              <a:ext cx="129485" cy="139153"/>
            </a:xfrm>
            <a:custGeom>
              <a:avLst/>
              <a:gdLst/>
              <a:ahLst/>
              <a:cxnLst/>
              <a:rect l="0" t="0" r="0" b="0"/>
              <a:pathLst>
                <a:path w="129485" h="139153">
                  <a:moveTo>
                    <a:pt x="66314" y="0"/>
                  </a:moveTo>
                  <a:lnTo>
                    <a:pt x="35031" y="9575"/>
                  </a:lnTo>
                  <a:lnTo>
                    <a:pt x="18875" y="20243"/>
                  </a:lnTo>
                  <a:lnTo>
                    <a:pt x="7015" y="35903"/>
                  </a:lnTo>
                  <a:lnTo>
                    <a:pt x="2215" y="44993"/>
                  </a:lnTo>
                  <a:lnTo>
                    <a:pt x="0" y="67570"/>
                  </a:lnTo>
                  <a:lnTo>
                    <a:pt x="8111" y="114603"/>
                  </a:lnTo>
                  <a:lnTo>
                    <a:pt x="13474" y="123195"/>
                  </a:lnTo>
                  <a:lnTo>
                    <a:pt x="28791" y="135862"/>
                  </a:lnTo>
                  <a:lnTo>
                    <a:pt x="53536" y="139152"/>
                  </a:lnTo>
                  <a:lnTo>
                    <a:pt x="113764" y="129935"/>
                  </a:lnTo>
                  <a:lnTo>
                    <a:pt x="129484" y="1263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Freeform 145"/>
            <p:cNvSpPr/>
            <p:nvPr/>
          </p:nvSpPr>
          <p:spPr>
            <a:xfrm>
              <a:off x="9368626" y="3323742"/>
              <a:ext cx="170194" cy="129793"/>
            </a:xfrm>
            <a:custGeom>
              <a:avLst/>
              <a:gdLst/>
              <a:ahLst/>
              <a:cxnLst/>
              <a:rect l="0" t="0" r="0" b="0"/>
              <a:pathLst>
                <a:path w="170194" h="129793">
                  <a:moveTo>
                    <a:pt x="128078" y="34848"/>
                  </a:moveTo>
                  <a:lnTo>
                    <a:pt x="122490" y="18081"/>
                  </a:lnTo>
                  <a:lnTo>
                    <a:pt x="110387" y="6729"/>
                  </a:lnTo>
                  <a:lnTo>
                    <a:pt x="102247" y="2064"/>
                  </a:lnTo>
                  <a:lnTo>
                    <a:pt x="83841" y="0"/>
                  </a:lnTo>
                  <a:lnTo>
                    <a:pt x="63964" y="4153"/>
                  </a:lnTo>
                  <a:lnTo>
                    <a:pt x="43431" y="13797"/>
                  </a:lnTo>
                  <a:lnTo>
                    <a:pt x="17730" y="37970"/>
                  </a:lnTo>
                  <a:lnTo>
                    <a:pt x="886" y="67359"/>
                  </a:lnTo>
                  <a:lnTo>
                    <a:pt x="0" y="77579"/>
                  </a:lnTo>
                  <a:lnTo>
                    <a:pt x="5254" y="98293"/>
                  </a:lnTo>
                  <a:lnTo>
                    <a:pt x="18507" y="116079"/>
                  </a:lnTo>
                  <a:lnTo>
                    <a:pt x="26956" y="124097"/>
                  </a:lnTo>
                  <a:lnTo>
                    <a:pt x="36097" y="128272"/>
                  </a:lnTo>
                  <a:lnTo>
                    <a:pt x="55612" y="129792"/>
                  </a:lnTo>
                  <a:lnTo>
                    <a:pt x="72865" y="123449"/>
                  </a:lnTo>
                  <a:lnTo>
                    <a:pt x="80741" y="118482"/>
                  </a:lnTo>
                  <a:lnTo>
                    <a:pt x="92612" y="103604"/>
                  </a:lnTo>
                  <a:lnTo>
                    <a:pt x="109765" y="65457"/>
                  </a:lnTo>
                  <a:lnTo>
                    <a:pt x="112360" y="63443"/>
                  </a:lnTo>
                  <a:lnTo>
                    <a:pt x="114090" y="66780"/>
                  </a:lnTo>
                  <a:lnTo>
                    <a:pt x="122455" y="100168"/>
                  </a:lnTo>
                  <a:lnTo>
                    <a:pt x="127840" y="107640"/>
                  </a:lnTo>
                  <a:lnTo>
                    <a:pt x="143181" y="119063"/>
                  </a:lnTo>
                  <a:lnTo>
                    <a:pt x="170193" y="12960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Freeform 146"/>
            <p:cNvSpPr/>
            <p:nvPr/>
          </p:nvSpPr>
          <p:spPr>
            <a:xfrm>
              <a:off x="9593657" y="3095378"/>
              <a:ext cx="18862" cy="368498"/>
            </a:xfrm>
            <a:custGeom>
              <a:avLst/>
              <a:gdLst/>
              <a:ahLst/>
              <a:cxnLst/>
              <a:rect l="0" t="0" r="0" b="0"/>
              <a:pathLst>
                <a:path w="18862" h="368498">
                  <a:moveTo>
                    <a:pt x="8332" y="0"/>
                  </a:moveTo>
                  <a:lnTo>
                    <a:pt x="0" y="37478"/>
                  </a:lnTo>
                  <a:lnTo>
                    <a:pt x="1574" y="75445"/>
                  </a:lnTo>
                  <a:lnTo>
                    <a:pt x="6998" y="135786"/>
                  </a:lnTo>
                  <a:lnTo>
                    <a:pt x="7936" y="186722"/>
                  </a:lnTo>
                  <a:lnTo>
                    <a:pt x="13805" y="238859"/>
                  </a:lnTo>
                  <a:lnTo>
                    <a:pt x="17363" y="291351"/>
                  </a:lnTo>
                  <a:lnTo>
                    <a:pt x="18565" y="348406"/>
                  </a:lnTo>
                  <a:lnTo>
                    <a:pt x="18861" y="3684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4" name="Group 153"/>
          <p:cNvGrpSpPr/>
          <p:nvPr/>
        </p:nvGrpSpPr>
        <p:grpSpPr>
          <a:xfrm>
            <a:off x="2358383" y="3621803"/>
            <a:ext cx="705410" cy="607577"/>
            <a:chOff x="2358383" y="3621803"/>
            <a:chExt cx="705410" cy="607577"/>
          </a:xfrm>
        </p:grpSpPr>
        <p:sp>
          <p:nvSpPr>
            <p:cNvPr id="149" name="Freeform 148"/>
            <p:cNvSpPr/>
            <p:nvPr/>
          </p:nvSpPr>
          <p:spPr>
            <a:xfrm>
              <a:off x="2389969" y="3916601"/>
              <a:ext cx="94757" cy="126343"/>
            </a:xfrm>
            <a:custGeom>
              <a:avLst/>
              <a:gdLst/>
              <a:ahLst/>
              <a:cxnLst/>
              <a:rect l="0" t="0" r="0" b="0"/>
              <a:pathLst>
                <a:path w="94757" h="126343">
                  <a:moveTo>
                    <a:pt x="94756" y="0"/>
                  </a:moveTo>
                  <a:lnTo>
                    <a:pt x="45258" y="55087"/>
                  </a:lnTo>
                  <a:lnTo>
                    <a:pt x="13599" y="102487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" name="Freeform 149"/>
            <p:cNvSpPr/>
            <p:nvPr/>
          </p:nvSpPr>
          <p:spPr>
            <a:xfrm>
              <a:off x="2358383" y="3863958"/>
              <a:ext cx="136871" cy="147400"/>
            </a:xfrm>
            <a:custGeom>
              <a:avLst/>
              <a:gdLst/>
              <a:ahLst/>
              <a:cxnLst/>
              <a:rect l="0" t="0" r="0" b="0"/>
              <a:pathLst>
                <a:path w="136871" h="147400">
                  <a:moveTo>
                    <a:pt x="0" y="0"/>
                  </a:moveTo>
                  <a:lnTo>
                    <a:pt x="56395" y="57566"/>
                  </a:lnTo>
                  <a:lnTo>
                    <a:pt x="113632" y="118297"/>
                  </a:lnTo>
                  <a:lnTo>
                    <a:pt x="136870" y="1473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1" name="Freeform 150"/>
            <p:cNvSpPr/>
            <p:nvPr/>
          </p:nvSpPr>
          <p:spPr>
            <a:xfrm>
              <a:off x="2802271" y="3621803"/>
              <a:ext cx="132286" cy="279306"/>
            </a:xfrm>
            <a:custGeom>
              <a:avLst/>
              <a:gdLst/>
              <a:ahLst/>
              <a:cxnLst/>
              <a:rect l="0" t="0" r="0" b="0"/>
              <a:pathLst>
                <a:path w="132286" h="279306">
                  <a:moveTo>
                    <a:pt x="61480" y="0"/>
                  </a:moveTo>
                  <a:lnTo>
                    <a:pt x="26733" y="53875"/>
                  </a:lnTo>
                  <a:lnTo>
                    <a:pt x="14660" y="86933"/>
                  </a:lnTo>
                  <a:lnTo>
                    <a:pt x="6868" y="146200"/>
                  </a:lnTo>
                  <a:lnTo>
                    <a:pt x="0" y="203314"/>
                  </a:lnTo>
                  <a:lnTo>
                    <a:pt x="4399" y="240005"/>
                  </a:lnTo>
                  <a:lnTo>
                    <a:pt x="13104" y="259137"/>
                  </a:lnTo>
                  <a:lnTo>
                    <a:pt x="18701" y="267515"/>
                  </a:lnTo>
                  <a:lnTo>
                    <a:pt x="27111" y="273099"/>
                  </a:lnTo>
                  <a:lnTo>
                    <a:pt x="48935" y="279305"/>
                  </a:lnTo>
                  <a:lnTo>
                    <a:pt x="81939" y="277209"/>
                  </a:lnTo>
                  <a:lnTo>
                    <a:pt x="100209" y="269043"/>
                  </a:lnTo>
                  <a:lnTo>
                    <a:pt x="108356" y="263590"/>
                  </a:lnTo>
                  <a:lnTo>
                    <a:pt x="120528" y="248172"/>
                  </a:lnTo>
                  <a:lnTo>
                    <a:pt x="128668" y="228452"/>
                  </a:lnTo>
                  <a:lnTo>
                    <a:pt x="132285" y="204089"/>
                  </a:lnTo>
                  <a:lnTo>
                    <a:pt x="129741" y="193381"/>
                  </a:lnTo>
                  <a:lnTo>
                    <a:pt x="117554" y="175244"/>
                  </a:lnTo>
                  <a:lnTo>
                    <a:pt x="109391" y="170642"/>
                  </a:lnTo>
                  <a:lnTo>
                    <a:pt x="90963" y="168648"/>
                  </a:lnTo>
                  <a:lnTo>
                    <a:pt x="40423" y="1789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2" name="Freeform 151"/>
            <p:cNvSpPr/>
            <p:nvPr/>
          </p:nvSpPr>
          <p:spPr>
            <a:xfrm>
              <a:off x="2758466" y="3916601"/>
              <a:ext cx="305327" cy="10529"/>
            </a:xfrm>
            <a:custGeom>
              <a:avLst/>
              <a:gdLst/>
              <a:ahLst/>
              <a:cxnLst/>
              <a:rect l="0" t="0" r="0" b="0"/>
              <a:pathLst>
                <a:path w="305327" h="10529">
                  <a:moveTo>
                    <a:pt x="305326" y="10528"/>
                  </a:moveTo>
                  <a:lnTo>
                    <a:pt x="267848" y="2195"/>
                  </a:lnTo>
                  <a:lnTo>
                    <a:pt x="210836" y="433"/>
                  </a:lnTo>
                  <a:lnTo>
                    <a:pt x="151654" y="85"/>
                  </a:lnTo>
                  <a:lnTo>
                    <a:pt x="94904" y="17"/>
                  </a:lnTo>
                  <a:lnTo>
                    <a:pt x="38634" y="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3" name="Freeform 152"/>
            <p:cNvSpPr/>
            <p:nvPr/>
          </p:nvSpPr>
          <p:spPr>
            <a:xfrm>
              <a:off x="2838917" y="3990733"/>
              <a:ext cx="206856" cy="238647"/>
            </a:xfrm>
            <a:custGeom>
              <a:avLst/>
              <a:gdLst/>
              <a:ahLst/>
              <a:cxnLst/>
              <a:rect l="0" t="0" r="0" b="0"/>
              <a:pathLst>
                <a:path w="206856" h="238647">
                  <a:moveTo>
                    <a:pt x="193290" y="10096"/>
                  </a:moveTo>
                  <a:lnTo>
                    <a:pt x="134673" y="10096"/>
                  </a:lnTo>
                  <a:lnTo>
                    <a:pt x="74957" y="1762"/>
                  </a:lnTo>
                  <a:lnTo>
                    <a:pt x="20827" y="0"/>
                  </a:lnTo>
                  <a:lnTo>
                    <a:pt x="11634" y="4535"/>
                  </a:lnTo>
                  <a:lnTo>
                    <a:pt x="5505" y="12238"/>
                  </a:lnTo>
                  <a:lnTo>
                    <a:pt x="1420" y="22053"/>
                  </a:lnTo>
                  <a:lnTo>
                    <a:pt x="0" y="42316"/>
                  </a:lnTo>
                  <a:lnTo>
                    <a:pt x="14898" y="104908"/>
                  </a:lnTo>
                  <a:lnTo>
                    <a:pt x="18210" y="115418"/>
                  </a:lnTo>
                  <a:lnTo>
                    <a:pt x="22758" y="120085"/>
                  </a:lnTo>
                  <a:lnTo>
                    <a:pt x="28129" y="120856"/>
                  </a:lnTo>
                  <a:lnTo>
                    <a:pt x="88814" y="101047"/>
                  </a:lnTo>
                  <a:lnTo>
                    <a:pt x="125419" y="101905"/>
                  </a:lnTo>
                  <a:lnTo>
                    <a:pt x="160312" y="115157"/>
                  </a:lnTo>
                  <a:lnTo>
                    <a:pt x="187288" y="133902"/>
                  </a:lnTo>
                  <a:lnTo>
                    <a:pt x="204510" y="159863"/>
                  </a:lnTo>
                  <a:lnTo>
                    <a:pt x="206855" y="179604"/>
                  </a:lnTo>
                  <a:lnTo>
                    <a:pt x="202828" y="198907"/>
                  </a:lnTo>
                  <a:lnTo>
                    <a:pt x="193240" y="215285"/>
                  </a:lnTo>
                  <a:lnTo>
                    <a:pt x="174940" y="227243"/>
                  </a:lnTo>
                  <a:lnTo>
                    <a:pt x="151209" y="235287"/>
                  </a:lnTo>
                  <a:lnTo>
                    <a:pt x="112711" y="238646"/>
                  </a:lnTo>
                  <a:lnTo>
                    <a:pt x="56900" y="226817"/>
                  </a:lnTo>
                  <a:lnTo>
                    <a:pt x="24834" y="22066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7" name="Group 156"/>
          <p:cNvGrpSpPr/>
          <p:nvPr/>
        </p:nvGrpSpPr>
        <p:grpSpPr>
          <a:xfrm>
            <a:off x="4527254" y="4269018"/>
            <a:ext cx="336912" cy="429972"/>
            <a:chOff x="4527254" y="4269018"/>
            <a:chExt cx="336912" cy="429972"/>
          </a:xfrm>
        </p:grpSpPr>
        <p:sp>
          <p:nvSpPr>
            <p:cNvPr id="155" name="Freeform 154"/>
            <p:cNvSpPr/>
            <p:nvPr/>
          </p:nvSpPr>
          <p:spPr>
            <a:xfrm>
              <a:off x="4527254" y="4269018"/>
              <a:ext cx="228333" cy="429972"/>
            </a:xfrm>
            <a:custGeom>
              <a:avLst/>
              <a:gdLst/>
              <a:ahLst/>
              <a:cxnLst/>
              <a:rect l="0" t="0" r="0" b="0"/>
              <a:pathLst>
                <a:path w="228333" h="429972">
                  <a:moveTo>
                    <a:pt x="200041" y="16080"/>
                  </a:moveTo>
                  <a:lnTo>
                    <a:pt x="162563" y="7747"/>
                  </a:lnTo>
                  <a:lnTo>
                    <a:pt x="111140" y="5985"/>
                  </a:lnTo>
                  <a:lnTo>
                    <a:pt x="57091" y="4467"/>
                  </a:lnTo>
                  <a:lnTo>
                    <a:pt x="33562" y="0"/>
                  </a:lnTo>
                  <a:lnTo>
                    <a:pt x="23545" y="681"/>
                  </a:lnTo>
                  <a:lnTo>
                    <a:pt x="6175" y="7676"/>
                  </a:lnTo>
                  <a:lnTo>
                    <a:pt x="1776" y="16327"/>
                  </a:lnTo>
                  <a:lnTo>
                    <a:pt x="4" y="69118"/>
                  </a:lnTo>
                  <a:lnTo>
                    <a:pt x="0" y="124953"/>
                  </a:lnTo>
                  <a:lnTo>
                    <a:pt x="8333" y="186742"/>
                  </a:lnTo>
                  <a:lnTo>
                    <a:pt x="9065" y="200044"/>
                  </a:lnTo>
                  <a:lnTo>
                    <a:pt x="11892" y="205403"/>
                  </a:lnTo>
                  <a:lnTo>
                    <a:pt x="16117" y="205467"/>
                  </a:lnTo>
                  <a:lnTo>
                    <a:pt x="45297" y="191530"/>
                  </a:lnTo>
                  <a:lnTo>
                    <a:pt x="80231" y="186608"/>
                  </a:lnTo>
                  <a:lnTo>
                    <a:pt x="136344" y="196262"/>
                  </a:lnTo>
                  <a:lnTo>
                    <a:pt x="156523" y="203786"/>
                  </a:lnTo>
                  <a:lnTo>
                    <a:pt x="201474" y="234355"/>
                  </a:lnTo>
                  <a:lnTo>
                    <a:pt x="215496" y="251132"/>
                  </a:lnTo>
                  <a:lnTo>
                    <a:pt x="224457" y="271456"/>
                  </a:lnTo>
                  <a:lnTo>
                    <a:pt x="228332" y="308036"/>
                  </a:lnTo>
                  <a:lnTo>
                    <a:pt x="221422" y="341621"/>
                  </a:lnTo>
                  <a:lnTo>
                    <a:pt x="211103" y="363146"/>
                  </a:lnTo>
                  <a:lnTo>
                    <a:pt x="162639" y="412005"/>
                  </a:lnTo>
                  <a:lnTo>
                    <a:pt x="135147" y="427929"/>
                  </a:lnTo>
                  <a:lnTo>
                    <a:pt x="115047" y="429971"/>
                  </a:lnTo>
                  <a:lnTo>
                    <a:pt x="73548" y="421750"/>
                  </a:lnTo>
                  <a:lnTo>
                    <a:pt x="31585" y="39510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6" name="Freeform 155"/>
            <p:cNvSpPr/>
            <p:nvPr/>
          </p:nvSpPr>
          <p:spPr>
            <a:xfrm>
              <a:off x="4864165" y="4685181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0" name="Group 169"/>
          <p:cNvGrpSpPr/>
          <p:nvPr/>
        </p:nvGrpSpPr>
        <p:grpSpPr>
          <a:xfrm>
            <a:off x="5208339" y="4169285"/>
            <a:ext cx="1403558" cy="652768"/>
            <a:chOff x="5208339" y="4169285"/>
            <a:chExt cx="1403558" cy="652768"/>
          </a:xfrm>
        </p:grpSpPr>
        <p:sp>
          <p:nvSpPr>
            <p:cNvPr id="158" name="Freeform 157"/>
            <p:cNvSpPr/>
            <p:nvPr/>
          </p:nvSpPr>
          <p:spPr>
            <a:xfrm>
              <a:off x="5208339" y="4245162"/>
              <a:ext cx="283844" cy="437572"/>
            </a:xfrm>
            <a:custGeom>
              <a:avLst/>
              <a:gdLst/>
              <a:ahLst/>
              <a:cxnLst/>
              <a:rect l="0" t="0" r="0" b="0"/>
              <a:pathLst>
                <a:path w="283844" h="437572">
                  <a:moveTo>
                    <a:pt x="224365" y="71522"/>
                  </a:moveTo>
                  <a:lnTo>
                    <a:pt x="218776" y="49165"/>
                  </a:lnTo>
                  <a:lnTo>
                    <a:pt x="213620" y="41409"/>
                  </a:lnTo>
                  <a:lnTo>
                    <a:pt x="198533" y="29672"/>
                  </a:lnTo>
                  <a:lnTo>
                    <a:pt x="139718" y="5173"/>
                  </a:lnTo>
                  <a:lnTo>
                    <a:pt x="102839" y="0"/>
                  </a:lnTo>
                  <a:lnTo>
                    <a:pt x="79107" y="5029"/>
                  </a:lnTo>
                  <a:lnTo>
                    <a:pt x="49135" y="21015"/>
                  </a:lnTo>
                  <a:lnTo>
                    <a:pt x="18047" y="47377"/>
                  </a:lnTo>
                  <a:lnTo>
                    <a:pt x="2057" y="73726"/>
                  </a:lnTo>
                  <a:lnTo>
                    <a:pt x="0" y="93558"/>
                  </a:lnTo>
                  <a:lnTo>
                    <a:pt x="8211" y="134886"/>
                  </a:lnTo>
                  <a:lnTo>
                    <a:pt x="14751" y="141841"/>
                  </a:lnTo>
                  <a:lnTo>
                    <a:pt x="66333" y="159507"/>
                  </a:lnTo>
                  <a:lnTo>
                    <a:pt x="116937" y="166110"/>
                  </a:lnTo>
                  <a:lnTo>
                    <a:pt x="180351" y="180756"/>
                  </a:lnTo>
                  <a:lnTo>
                    <a:pt x="222820" y="195611"/>
                  </a:lnTo>
                  <a:lnTo>
                    <a:pt x="239666" y="207001"/>
                  </a:lnTo>
                  <a:lnTo>
                    <a:pt x="251833" y="222982"/>
                  </a:lnTo>
                  <a:lnTo>
                    <a:pt x="279022" y="273268"/>
                  </a:lnTo>
                  <a:lnTo>
                    <a:pt x="283843" y="310542"/>
                  </a:lnTo>
                  <a:lnTo>
                    <a:pt x="272550" y="365907"/>
                  </a:lnTo>
                  <a:lnTo>
                    <a:pt x="257100" y="397783"/>
                  </a:lnTo>
                  <a:lnTo>
                    <a:pt x="241254" y="412669"/>
                  </a:lnTo>
                  <a:lnTo>
                    <a:pt x="202485" y="431757"/>
                  </a:lnTo>
                  <a:lnTo>
                    <a:pt x="165890" y="437571"/>
                  </a:lnTo>
                  <a:lnTo>
                    <a:pt x="131000" y="433705"/>
                  </a:lnTo>
                  <a:lnTo>
                    <a:pt x="98436" y="419561"/>
                  </a:lnTo>
                  <a:lnTo>
                    <a:pt x="55909" y="38737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Freeform 158"/>
            <p:cNvSpPr/>
            <p:nvPr/>
          </p:nvSpPr>
          <p:spPr>
            <a:xfrm>
              <a:off x="5580103" y="4516725"/>
              <a:ext cx="21058" cy="73701"/>
            </a:xfrm>
            <a:custGeom>
              <a:avLst/>
              <a:gdLst/>
              <a:ahLst/>
              <a:cxnLst/>
              <a:rect l="0" t="0" r="0" b="0"/>
              <a:pathLst>
                <a:path w="21058" h="73701">
                  <a:moveTo>
                    <a:pt x="0" y="0"/>
                  </a:moveTo>
                  <a:lnTo>
                    <a:pt x="16789" y="59918"/>
                  </a:lnTo>
                  <a:lnTo>
                    <a:pt x="21057" y="7370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Freeform 159"/>
            <p:cNvSpPr/>
            <p:nvPr/>
          </p:nvSpPr>
          <p:spPr>
            <a:xfrm>
              <a:off x="5559046" y="4358798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Freeform 160"/>
            <p:cNvSpPr/>
            <p:nvPr/>
          </p:nvSpPr>
          <p:spPr>
            <a:xfrm>
              <a:off x="5664331" y="4473466"/>
              <a:ext cx="203400" cy="127488"/>
            </a:xfrm>
            <a:custGeom>
              <a:avLst/>
              <a:gdLst/>
              <a:ahLst/>
              <a:cxnLst/>
              <a:rect l="0" t="0" r="0" b="0"/>
              <a:pathLst>
                <a:path w="203400" h="127488">
                  <a:moveTo>
                    <a:pt x="0" y="53787"/>
                  </a:moveTo>
                  <a:lnTo>
                    <a:pt x="15619" y="110196"/>
                  </a:lnTo>
                  <a:lnTo>
                    <a:pt x="5841" y="81709"/>
                  </a:lnTo>
                  <a:lnTo>
                    <a:pt x="7320" y="47113"/>
                  </a:lnTo>
                  <a:lnTo>
                    <a:pt x="15342" y="27035"/>
                  </a:lnTo>
                  <a:lnTo>
                    <a:pt x="20757" y="18405"/>
                  </a:lnTo>
                  <a:lnTo>
                    <a:pt x="27876" y="13822"/>
                  </a:lnTo>
                  <a:lnTo>
                    <a:pt x="45145" y="11848"/>
                  </a:lnTo>
                  <a:lnTo>
                    <a:pt x="53493" y="15299"/>
                  </a:lnTo>
                  <a:lnTo>
                    <a:pt x="69008" y="28493"/>
                  </a:lnTo>
                  <a:lnTo>
                    <a:pt x="85308" y="55652"/>
                  </a:lnTo>
                  <a:lnTo>
                    <a:pt x="88458" y="57370"/>
                  </a:lnTo>
                  <a:lnTo>
                    <a:pt x="90557" y="53836"/>
                  </a:lnTo>
                  <a:lnTo>
                    <a:pt x="99516" y="20132"/>
                  </a:lnTo>
                  <a:lnTo>
                    <a:pt x="104949" y="12633"/>
                  </a:lnTo>
                  <a:lnTo>
                    <a:pt x="120344" y="1182"/>
                  </a:lnTo>
                  <a:lnTo>
                    <a:pt x="128192" y="0"/>
                  </a:lnTo>
                  <a:lnTo>
                    <a:pt x="135764" y="1551"/>
                  </a:lnTo>
                  <a:lnTo>
                    <a:pt x="157600" y="14913"/>
                  </a:lnTo>
                  <a:lnTo>
                    <a:pt x="185939" y="40389"/>
                  </a:lnTo>
                  <a:lnTo>
                    <a:pt x="201453" y="66585"/>
                  </a:lnTo>
                  <a:lnTo>
                    <a:pt x="203399" y="89501"/>
                  </a:lnTo>
                  <a:lnTo>
                    <a:pt x="200042" y="12748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Freeform 161"/>
            <p:cNvSpPr/>
            <p:nvPr/>
          </p:nvSpPr>
          <p:spPr>
            <a:xfrm>
              <a:off x="5938258" y="4453139"/>
              <a:ext cx="130101" cy="289323"/>
            </a:xfrm>
            <a:custGeom>
              <a:avLst/>
              <a:gdLst/>
              <a:ahLst/>
              <a:cxnLst/>
              <a:rect l="0" t="0" r="0" b="0"/>
              <a:pathLst>
                <a:path w="130101" h="289323">
                  <a:moveTo>
                    <a:pt x="10343" y="126757"/>
                  </a:moveTo>
                  <a:lnTo>
                    <a:pt x="27131" y="181802"/>
                  </a:lnTo>
                  <a:lnTo>
                    <a:pt x="30556" y="233210"/>
                  </a:lnTo>
                  <a:lnTo>
                    <a:pt x="36185" y="288131"/>
                  </a:lnTo>
                  <a:lnTo>
                    <a:pt x="33420" y="289322"/>
                  </a:lnTo>
                  <a:lnTo>
                    <a:pt x="29237" y="287776"/>
                  </a:lnTo>
                  <a:lnTo>
                    <a:pt x="21469" y="273581"/>
                  </a:lnTo>
                  <a:lnTo>
                    <a:pt x="4572" y="213032"/>
                  </a:lnTo>
                  <a:lnTo>
                    <a:pt x="754" y="158053"/>
                  </a:lnTo>
                  <a:lnTo>
                    <a:pt x="0" y="102133"/>
                  </a:lnTo>
                  <a:lnTo>
                    <a:pt x="5458" y="60059"/>
                  </a:lnTo>
                  <a:lnTo>
                    <a:pt x="14411" y="38232"/>
                  </a:lnTo>
                  <a:lnTo>
                    <a:pt x="27359" y="20732"/>
                  </a:lnTo>
                  <a:lnTo>
                    <a:pt x="44812" y="5155"/>
                  </a:lnTo>
                  <a:lnTo>
                    <a:pt x="54379" y="1236"/>
                  </a:lnTo>
                  <a:lnTo>
                    <a:pt x="74368" y="0"/>
                  </a:lnTo>
                  <a:lnTo>
                    <a:pt x="91831" y="6470"/>
                  </a:lnTo>
                  <a:lnTo>
                    <a:pt x="99764" y="11471"/>
                  </a:lnTo>
                  <a:lnTo>
                    <a:pt x="111696" y="26386"/>
                  </a:lnTo>
                  <a:lnTo>
                    <a:pt x="128889" y="64556"/>
                  </a:lnTo>
                  <a:lnTo>
                    <a:pt x="130100" y="85075"/>
                  </a:lnTo>
                  <a:lnTo>
                    <a:pt x="125569" y="104722"/>
                  </a:lnTo>
                  <a:lnTo>
                    <a:pt x="115757" y="121253"/>
                  </a:lnTo>
                  <a:lnTo>
                    <a:pt x="100477" y="133280"/>
                  </a:lnTo>
                  <a:lnTo>
                    <a:pt x="81988" y="141354"/>
                  </a:lnTo>
                  <a:lnTo>
                    <a:pt x="41928" y="14781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Freeform 162"/>
            <p:cNvSpPr/>
            <p:nvPr/>
          </p:nvSpPr>
          <p:spPr>
            <a:xfrm>
              <a:off x="6127585" y="4169285"/>
              <a:ext cx="27091" cy="368498"/>
            </a:xfrm>
            <a:custGeom>
              <a:avLst/>
              <a:gdLst/>
              <a:ahLst/>
              <a:cxnLst/>
              <a:rect l="0" t="0" r="0" b="0"/>
              <a:pathLst>
                <a:path w="27091" h="368498">
                  <a:moveTo>
                    <a:pt x="0" y="0"/>
                  </a:moveTo>
                  <a:lnTo>
                    <a:pt x="1" y="52050"/>
                  </a:lnTo>
                  <a:lnTo>
                    <a:pt x="3120" y="101990"/>
                  </a:lnTo>
                  <a:lnTo>
                    <a:pt x="11453" y="149542"/>
                  </a:lnTo>
                  <a:lnTo>
                    <a:pt x="19161" y="212423"/>
                  </a:lnTo>
                  <a:lnTo>
                    <a:pt x="20495" y="261291"/>
                  </a:lnTo>
                  <a:lnTo>
                    <a:pt x="22116" y="320631"/>
                  </a:lnTo>
                  <a:lnTo>
                    <a:pt x="27090" y="352755"/>
                  </a:lnTo>
                  <a:lnTo>
                    <a:pt x="26249" y="358003"/>
                  </a:lnTo>
                  <a:lnTo>
                    <a:pt x="21057" y="36849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Freeform 163"/>
            <p:cNvSpPr/>
            <p:nvPr/>
          </p:nvSpPr>
          <p:spPr>
            <a:xfrm>
              <a:off x="6264456" y="4421969"/>
              <a:ext cx="10529" cy="136871"/>
            </a:xfrm>
            <a:custGeom>
              <a:avLst/>
              <a:gdLst/>
              <a:ahLst/>
              <a:cxnLst/>
              <a:rect l="0" t="0" r="0" b="0"/>
              <a:pathLst>
                <a:path w="10529" h="136871">
                  <a:moveTo>
                    <a:pt x="0" y="0"/>
                  </a:moveTo>
                  <a:lnTo>
                    <a:pt x="3119" y="42691"/>
                  </a:lnTo>
                  <a:lnTo>
                    <a:pt x="9553" y="100898"/>
                  </a:lnTo>
                  <a:lnTo>
                    <a:pt x="10528" y="13687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5" name="Freeform 164"/>
            <p:cNvSpPr/>
            <p:nvPr/>
          </p:nvSpPr>
          <p:spPr>
            <a:xfrm>
              <a:off x="6253927" y="4306155"/>
              <a:ext cx="10530" cy="10530"/>
            </a:xfrm>
            <a:custGeom>
              <a:avLst/>
              <a:gdLst/>
              <a:ahLst/>
              <a:cxnLst/>
              <a:rect l="0" t="0" r="0" b="0"/>
              <a:pathLst>
                <a:path w="10530" h="10530">
                  <a:moveTo>
                    <a:pt x="10529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6" name="Freeform 165"/>
            <p:cNvSpPr/>
            <p:nvPr/>
          </p:nvSpPr>
          <p:spPr>
            <a:xfrm>
              <a:off x="6369913" y="4316425"/>
              <a:ext cx="62999" cy="271141"/>
            </a:xfrm>
            <a:custGeom>
              <a:avLst/>
              <a:gdLst/>
              <a:ahLst/>
              <a:cxnLst/>
              <a:rect l="0" t="0" r="0" b="0"/>
              <a:pathLst>
                <a:path w="62999" h="271141">
                  <a:moveTo>
                    <a:pt x="31413" y="252942"/>
                  </a:moveTo>
                  <a:lnTo>
                    <a:pt x="37002" y="269710"/>
                  </a:lnTo>
                  <a:lnTo>
                    <a:pt x="36309" y="271140"/>
                  </a:lnTo>
                  <a:lnTo>
                    <a:pt x="29300" y="263370"/>
                  </a:lnTo>
                  <a:lnTo>
                    <a:pt x="18873" y="208505"/>
                  </a:lnTo>
                  <a:lnTo>
                    <a:pt x="4242" y="147568"/>
                  </a:lnTo>
                  <a:lnTo>
                    <a:pt x="699" y="91185"/>
                  </a:lnTo>
                  <a:lnTo>
                    <a:pt x="0" y="29658"/>
                  </a:lnTo>
                  <a:lnTo>
                    <a:pt x="3452" y="18688"/>
                  </a:lnTo>
                  <a:lnTo>
                    <a:pt x="16646" y="3381"/>
                  </a:lnTo>
                  <a:lnTo>
                    <a:pt x="25078" y="0"/>
                  </a:lnTo>
                  <a:lnTo>
                    <a:pt x="62998" y="25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7" name="Freeform 166"/>
            <p:cNvSpPr/>
            <p:nvPr/>
          </p:nvSpPr>
          <p:spPr>
            <a:xfrm>
              <a:off x="6327627" y="4443026"/>
              <a:ext cx="84229" cy="10529"/>
            </a:xfrm>
            <a:custGeom>
              <a:avLst/>
              <a:gdLst/>
              <a:ahLst/>
              <a:cxnLst/>
              <a:rect l="0" t="0" r="0" b="0"/>
              <a:pathLst>
                <a:path w="84229" h="10529">
                  <a:moveTo>
                    <a:pt x="84228" y="0"/>
                  </a:moveTo>
                  <a:lnTo>
                    <a:pt x="46750" y="8333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8" name="Freeform 167"/>
            <p:cNvSpPr/>
            <p:nvPr/>
          </p:nvSpPr>
          <p:spPr>
            <a:xfrm>
              <a:off x="6475026" y="4474611"/>
              <a:ext cx="52644" cy="94757"/>
            </a:xfrm>
            <a:custGeom>
              <a:avLst/>
              <a:gdLst/>
              <a:ahLst/>
              <a:cxnLst/>
              <a:rect l="0" t="0" r="0" b="0"/>
              <a:pathLst>
                <a:path w="52644" h="94757">
                  <a:moveTo>
                    <a:pt x="0" y="0"/>
                  </a:moveTo>
                  <a:lnTo>
                    <a:pt x="15640" y="17981"/>
                  </a:lnTo>
                  <a:lnTo>
                    <a:pt x="47216" y="78425"/>
                  </a:lnTo>
                  <a:lnTo>
                    <a:pt x="52643" y="9475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9" name="Freeform 168"/>
            <p:cNvSpPr/>
            <p:nvPr/>
          </p:nvSpPr>
          <p:spPr>
            <a:xfrm>
              <a:off x="6464497" y="4453554"/>
              <a:ext cx="147400" cy="368499"/>
            </a:xfrm>
            <a:custGeom>
              <a:avLst/>
              <a:gdLst/>
              <a:ahLst/>
              <a:cxnLst/>
              <a:rect l="0" t="0" r="0" b="0"/>
              <a:pathLst>
                <a:path w="147400" h="368499">
                  <a:moveTo>
                    <a:pt x="147399" y="0"/>
                  </a:moveTo>
                  <a:lnTo>
                    <a:pt x="118718" y="55045"/>
                  </a:lnTo>
                  <a:lnTo>
                    <a:pt x="93944" y="112692"/>
                  </a:lnTo>
                  <a:lnTo>
                    <a:pt x="72110" y="174208"/>
                  </a:lnTo>
                  <a:lnTo>
                    <a:pt x="56532" y="234627"/>
                  </a:lnTo>
                  <a:lnTo>
                    <a:pt x="39070" y="285902"/>
                  </a:lnTo>
                  <a:lnTo>
                    <a:pt x="13437" y="340744"/>
                  </a:lnTo>
                  <a:lnTo>
                    <a:pt x="0" y="36849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71" name="Freeform 170"/>
          <p:cNvSpPr/>
          <p:nvPr/>
        </p:nvSpPr>
        <p:spPr>
          <a:xfrm>
            <a:off x="2842694" y="4000829"/>
            <a:ext cx="294799" cy="221099"/>
          </a:xfrm>
          <a:custGeom>
            <a:avLst/>
            <a:gdLst/>
            <a:ahLst/>
            <a:cxnLst/>
            <a:rect l="0" t="0" r="0" b="0"/>
            <a:pathLst>
              <a:path w="294799" h="221099">
                <a:moveTo>
                  <a:pt x="294798" y="0"/>
                </a:moveTo>
                <a:lnTo>
                  <a:pt x="270751" y="9575"/>
                </a:lnTo>
                <a:lnTo>
                  <a:pt x="209676" y="61330"/>
                </a:lnTo>
                <a:lnTo>
                  <a:pt x="181839" y="86802"/>
                </a:lnTo>
                <a:lnTo>
                  <a:pt x="125668" y="144505"/>
                </a:lnTo>
                <a:lnTo>
                  <a:pt x="66375" y="182112"/>
                </a:lnTo>
                <a:lnTo>
                  <a:pt x="24809" y="207375"/>
                </a:lnTo>
                <a:lnTo>
                  <a:pt x="0" y="221098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74" name="Group 173"/>
          <p:cNvGrpSpPr/>
          <p:nvPr/>
        </p:nvGrpSpPr>
        <p:grpSpPr>
          <a:xfrm>
            <a:off x="1484518" y="3512605"/>
            <a:ext cx="642239" cy="456639"/>
            <a:chOff x="1484518" y="3512605"/>
            <a:chExt cx="642239" cy="456639"/>
          </a:xfrm>
        </p:grpSpPr>
        <p:sp>
          <p:nvSpPr>
            <p:cNvPr id="172" name="Freeform 171"/>
            <p:cNvSpPr/>
            <p:nvPr/>
          </p:nvSpPr>
          <p:spPr>
            <a:xfrm>
              <a:off x="1663502" y="3716559"/>
              <a:ext cx="463255" cy="252685"/>
            </a:xfrm>
            <a:custGeom>
              <a:avLst/>
              <a:gdLst/>
              <a:ahLst/>
              <a:cxnLst/>
              <a:rect l="0" t="0" r="0" b="0"/>
              <a:pathLst>
                <a:path w="463255" h="252685">
                  <a:moveTo>
                    <a:pt x="463254" y="0"/>
                  </a:moveTo>
                  <a:lnTo>
                    <a:pt x="439208" y="9575"/>
                  </a:lnTo>
                  <a:lnTo>
                    <a:pt x="381252" y="44664"/>
                  </a:lnTo>
                  <a:lnTo>
                    <a:pt x="355509" y="60807"/>
                  </a:lnTo>
                  <a:lnTo>
                    <a:pt x="303833" y="81577"/>
                  </a:lnTo>
                  <a:lnTo>
                    <a:pt x="257935" y="106148"/>
                  </a:lnTo>
                  <a:lnTo>
                    <a:pt x="230063" y="123479"/>
                  </a:lnTo>
                  <a:lnTo>
                    <a:pt x="171438" y="150267"/>
                  </a:lnTo>
                  <a:lnTo>
                    <a:pt x="145163" y="166186"/>
                  </a:lnTo>
                  <a:lnTo>
                    <a:pt x="95632" y="194110"/>
                  </a:lnTo>
                  <a:lnTo>
                    <a:pt x="41113" y="234063"/>
                  </a:lnTo>
                  <a:lnTo>
                    <a:pt x="0" y="25268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3" name="Freeform 172"/>
            <p:cNvSpPr/>
            <p:nvPr/>
          </p:nvSpPr>
          <p:spPr>
            <a:xfrm>
              <a:off x="1484518" y="3512605"/>
              <a:ext cx="150624" cy="249363"/>
            </a:xfrm>
            <a:custGeom>
              <a:avLst/>
              <a:gdLst/>
              <a:ahLst/>
              <a:cxnLst/>
              <a:rect l="0" t="0" r="0" b="0"/>
              <a:pathLst>
                <a:path w="150624" h="249363">
                  <a:moveTo>
                    <a:pt x="10528" y="24970"/>
                  </a:moveTo>
                  <a:lnTo>
                    <a:pt x="28509" y="9329"/>
                  </a:lnTo>
                  <a:lnTo>
                    <a:pt x="45426" y="1251"/>
                  </a:lnTo>
                  <a:lnTo>
                    <a:pt x="64643" y="0"/>
                  </a:lnTo>
                  <a:lnTo>
                    <a:pt x="83712" y="4514"/>
                  </a:lnTo>
                  <a:lnTo>
                    <a:pt x="99986" y="14318"/>
                  </a:lnTo>
                  <a:lnTo>
                    <a:pt x="111898" y="29595"/>
                  </a:lnTo>
                  <a:lnTo>
                    <a:pt x="116713" y="38582"/>
                  </a:lnTo>
                  <a:lnTo>
                    <a:pt x="118943" y="57925"/>
                  </a:lnTo>
                  <a:lnTo>
                    <a:pt x="114864" y="77051"/>
                  </a:lnTo>
                  <a:lnTo>
                    <a:pt x="105253" y="93351"/>
                  </a:lnTo>
                  <a:lnTo>
                    <a:pt x="90063" y="105274"/>
                  </a:lnTo>
                  <a:lnTo>
                    <a:pt x="78632" y="112133"/>
                  </a:lnTo>
                  <a:lnTo>
                    <a:pt x="80497" y="112325"/>
                  </a:lnTo>
                  <a:lnTo>
                    <a:pt x="85250" y="111282"/>
                  </a:lnTo>
                  <a:lnTo>
                    <a:pt x="108707" y="115404"/>
                  </a:lnTo>
                  <a:lnTo>
                    <a:pt x="132295" y="129624"/>
                  </a:lnTo>
                  <a:lnTo>
                    <a:pt x="143806" y="145182"/>
                  </a:lnTo>
                  <a:lnTo>
                    <a:pt x="148513" y="154244"/>
                  </a:lnTo>
                  <a:lnTo>
                    <a:pt x="150623" y="173672"/>
                  </a:lnTo>
                  <a:lnTo>
                    <a:pt x="146492" y="192835"/>
                  </a:lnTo>
                  <a:lnTo>
                    <a:pt x="124776" y="224201"/>
                  </a:lnTo>
                  <a:lnTo>
                    <a:pt x="110438" y="237519"/>
                  </a:lnTo>
                  <a:lnTo>
                    <a:pt x="92367" y="247338"/>
                  </a:lnTo>
                  <a:lnTo>
                    <a:pt x="72637" y="249362"/>
                  </a:lnTo>
                  <a:lnTo>
                    <a:pt x="31376" y="241130"/>
                  </a:lnTo>
                  <a:lnTo>
                    <a:pt x="0" y="22501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75" name="Freeform 174"/>
          <p:cNvSpPr/>
          <p:nvPr/>
        </p:nvSpPr>
        <p:spPr>
          <a:xfrm>
            <a:off x="3127397" y="4306155"/>
            <a:ext cx="10096" cy="168457"/>
          </a:xfrm>
          <a:custGeom>
            <a:avLst/>
            <a:gdLst/>
            <a:ahLst/>
            <a:cxnLst/>
            <a:rect l="0" t="0" r="0" b="0"/>
            <a:pathLst>
              <a:path w="10096" h="168457">
                <a:moveTo>
                  <a:pt x="10095" y="0"/>
                </a:moveTo>
                <a:lnTo>
                  <a:pt x="1761" y="37478"/>
                </a:lnTo>
                <a:lnTo>
                  <a:pt x="0" y="88902"/>
                </a:lnTo>
                <a:lnTo>
                  <a:pt x="822" y="140610"/>
                </a:lnTo>
                <a:lnTo>
                  <a:pt x="10095" y="168456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78" name="Group 177"/>
          <p:cNvGrpSpPr/>
          <p:nvPr/>
        </p:nvGrpSpPr>
        <p:grpSpPr>
          <a:xfrm>
            <a:off x="1726673" y="4127171"/>
            <a:ext cx="410613" cy="452726"/>
            <a:chOff x="1726673" y="4127171"/>
            <a:chExt cx="410613" cy="452726"/>
          </a:xfrm>
        </p:grpSpPr>
        <p:sp>
          <p:nvSpPr>
            <p:cNvPr id="176" name="Freeform 175"/>
            <p:cNvSpPr/>
            <p:nvPr/>
          </p:nvSpPr>
          <p:spPr>
            <a:xfrm>
              <a:off x="1768787" y="4127171"/>
              <a:ext cx="368499" cy="168456"/>
            </a:xfrm>
            <a:custGeom>
              <a:avLst/>
              <a:gdLst/>
              <a:ahLst/>
              <a:cxnLst/>
              <a:rect l="0" t="0" r="0" b="0"/>
              <a:pathLst>
                <a:path w="368499" h="168456">
                  <a:moveTo>
                    <a:pt x="368498" y="0"/>
                  </a:moveTo>
                  <a:lnTo>
                    <a:pt x="309881" y="0"/>
                  </a:lnTo>
                  <a:lnTo>
                    <a:pt x="253284" y="19786"/>
                  </a:lnTo>
                  <a:lnTo>
                    <a:pt x="233064" y="28681"/>
                  </a:lnTo>
                  <a:lnTo>
                    <a:pt x="176863" y="67041"/>
                  </a:lnTo>
                  <a:lnTo>
                    <a:pt x="117152" y="96233"/>
                  </a:lnTo>
                  <a:lnTo>
                    <a:pt x="63347" y="126998"/>
                  </a:lnTo>
                  <a:lnTo>
                    <a:pt x="0" y="16845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7" name="Freeform 176"/>
            <p:cNvSpPr/>
            <p:nvPr/>
          </p:nvSpPr>
          <p:spPr>
            <a:xfrm>
              <a:off x="1726673" y="4432497"/>
              <a:ext cx="10530" cy="147400"/>
            </a:xfrm>
            <a:custGeom>
              <a:avLst/>
              <a:gdLst/>
              <a:ahLst/>
              <a:cxnLst/>
              <a:rect l="0" t="0" r="0" b="0"/>
              <a:pathLst>
                <a:path w="10530" h="147400">
                  <a:moveTo>
                    <a:pt x="0" y="0"/>
                  </a:moveTo>
                  <a:lnTo>
                    <a:pt x="0" y="48931"/>
                  </a:lnTo>
                  <a:lnTo>
                    <a:pt x="5589" y="108061"/>
                  </a:lnTo>
                  <a:lnTo>
                    <a:pt x="10529" y="14739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81" name="Group 180"/>
          <p:cNvGrpSpPr/>
          <p:nvPr/>
        </p:nvGrpSpPr>
        <p:grpSpPr>
          <a:xfrm>
            <a:off x="2790051" y="3523712"/>
            <a:ext cx="544300" cy="340247"/>
            <a:chOff x="2790051" y="3523712"/>
            <a:chExt cx="544300" cy="340247"/>
          </a:xfrm>
        </p:grpSpPr>
        <p:sp>
          <p:nvSpPr>
            <p:cNvPr id="179" name="Freeform 178"/>
            <p:cNvSpPr/>
            <p:nvPr/>
          </p:nvSpPr>
          <p:spPr>
            <a:xfrm>
              <a:off x="2790051" y="3642860"/>
              <a:ext cx="200043" cy="221099"/>
            </a:xfrm>
            <a:custGeom>
              <a:avLst/>
              <a:gdLst/>
              <a:ahLst/>
              <a:cxnLst/>
              <a:rect l="0" t="0" r="0" b="0"/>
              <a:pathLst>
                <a:path w="200043" h="221099">
                  <a:moveTo>
                    <a:pt x="200042" y="0"/>
                  </a:moveTo>
                  <a:lnTo>
                    <a:pt x="150544" y="55087"/>
                  </a:lnTo>
                  <a:lnTo>
                    <a:pt x="92202" y="118079"/>
                  </a:lnTo>
                  <a:lnTo>
                    <a:pt x="33837" y="179836"/>
                  </a:lnTo>
                  <a:lnTo>
                    <a:pt x="0" y="22109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0" name="Freeform 179"/>
            <p:cNvSpPr/>
            <p:nvPr/>
          </p:nvSpPr>
          <p:spPr>
            <a:xfrm>
              <a:off x="3190134" y="3523712"/>
              <a:ext cx="144217" cy="210747"/>
            </a:xfrm>
            <a:custGeom>
              <a:avLst/>
              <a:gdLst/>
              <a:ahLst/>
              <a:cxnLst/>
              <a:rect l="0" t="0" r="0" b="0"/>
              <a:pathLst>
                <a:path w="144217" h="210747">
                  <a:moveTo>
                    <a:pt x="0" y="55977"/>
                  </a:moveTo>
                  <a:lnTo>
                    <a:pt x="9576" y="31930"/>
                  </a:lnTo>
                  <a:lnTo>
                    <a:pt x="20244" y="17604"/>
                  </a:lnTo>
                  <a:lnTo>
                    <a:pt x="44993" y="1973"/>
                  </a:lnTo>
                  <a:lnTo>
                    <a:pt x="64451" y="0"/>
                  </a:lnTo>
                  <a:lnTo>
                    <a:pt x="83627" y="4192"/>
                  </a:lnTo>
                  <a:lnTo>
                    <a:pt x="99949" y="13854"/>
                  </a:lnTo>
                  <a:lnTo>
                    <a:pt x="105237" y="22045"/>
                  </a:lnTo>
                  <a:lnTo>
                    <a:pt x="111113" y="43626"/>
                  </a:lnTo>
                  <a:lnTo>
                    <a:pt x="109170" y="53592"/>
                  </a:lnTo>
                  <a:lnTo>
                    <a:pt x="97653" y="70905"/>
                  </a:lnTo>
                  <a:lnTo>
                    <a:pt x="71439" y="88216"/>
                  </a:lnTo>
                  <a:lnTo>
                    <a:pt x="67513" y="89168"/>
                  </a:lnTo>
                  <a:lnTo>
                    <a:pt x="67236" y="87463"/>
                  </a:lnTo>
                  <a:lnTo>
                    <a:pt x="69391" y="83986"/>
                  </a:lnTo>
                  <a:lnTo>
                    <a:pt x="74336" y="82839"/>
                  </a:lnTo>
                  <a:lnTo>
                    <a:pt x="89191" y="84683"/>
                  </a:lnTo>
                  <a:lnTo>
                    <a:pt x="117284" y="97888"/>
                  </a:lnTo>
                  <a:lnTo>
                    <a:pt x="131285" y="113208"/>
                  </a:lnTo>
                  <a:lnTo>
                    <a:pt x="140237" y="132886"/>
                  </a:lnTo>
                  <a:lnTo>
                    <a:pt x="144216" y="157229"/>
                  </a:lnTo>
                  <a:lnTo>
                    <a:pt x="139745" y="177407"/>
                  </a:lnTo>
                  <a:lnTo>
                    <a:pt x="135278" y="186063"/>
                  </a:lnTo>
                  <a:lnTo>
                    <a:pt x="120955" y="198801"/>
                  </a:lnTo>
                  <a:lnTo>
                    <a:pt x="101721" y="207192"/>
                  </a:lnTo>
                  <a:lnTo>
                    <a:pt x="66924" y="210746"/>
                  </a:lnTo>
                  <a:lnTo>
                    <a:pt x="31586" y="20337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85" name="Group 184"/>
          <p:cNvGrpSpPr/>
          <p:nvPr/>
        </p:nvGrpSpPr>
        <p:grpSpPr>
          <a:xfrm>
            <a:off x="1085530" y="5011545"/>
            <a:ext cx="430574" cy="392584"/>
            <a:chOff x="1085530" y="5011545"/>
            <a:chExt cx="430574" cy="392584"/>
          </a:xfrm>
        </p:grpSpPr>
        <p:sp>
          <p:nvSpPr>
            <p:cNvPr id="182" name="Freeform 181"/>
            <p:cNvSpPr/>
            <p:nvPr/>
          </p:nvSpPr>
          <p:spPr>
            <a:xfrm>
              <a:off x="1085530" y="5011545"/>
              <a:ext cx="160755" cy="392584"/>
            </a:xfrm>
            <a:custGeom>
              <a:avLst/>
              <a:gdLst/>
              <a:ahLst/>
              <a:cxnLst/>
              <a:rect l="0" t="0" r="0" b="0"/>
              <a:pathLst>
                <a:path w="160755" h="392584">
                  <a:moveTo>
                    <a:pt x="9433" y="115833"/>
                  </a:moveTo>
                  <a:lnTo>
                    <a:pt x="9433" y="164763"/>
                  </a:lnTo>
                  <a:lnTo>
                    <a:pt x="15022" y="223894"/>
                  </a:lnTo>
                  <a:lnTo>
                    <a:pt x="24088" y="272113"/>
                  </a:lnTo>
                  <a:lnTo>
                    <a:pt x="30395" y="331233"/>
                  </a:lnTo>
                  <a:lnTo>
                    <a:pt x="45998" y="392583"/>
                  </a:lnTo>
                  <a:lnTo>
                    <a:pt x="26627" y="335816"/>
                  </a:lnTo>
                  <a:lnTo>
                    <a:pt x="12506" y="281023"/>
                  </a:lnTo>
                  <a:lnTo>
                    <a:pt x="4451" y="227492"/>
                  </a:lnTo>
                  <a:lnTo>
                    <a:pt x="0" y="171857"/>
                  </a:lnTo>
                  <a:lnTo>
                    <a:pt x="2241" y="118927"/>
                  </a:lnTo>
                  <a:lnTo>
                    <a:pt x="9656" y="56362"/>
                  </a:lnTo>
                  <a:lnTo>
                    <a:pt x="14602" y="33250"/>
                  </a:lnTo>
                  <a:lnTo>
                    <a:pt x="26938" y="14398"/>
                  </a:lnTo>
                  <a:lnTo>
                    <a:pt x="35141" y="6096"/>
                  </a:lnTo>
                  <a:lnTo>
                    <a:pt x="45289" y="1731"/>
                  </a:lnTo>
                  <a:lnTo>
                    <a:pt x="69043" y="0"/>
                  </a:lnTo>
                  <a:lnTo>
                    <a:pt x="103135" y="5603"/>
                  </a:lnTo>
                  <a:lnTo>
                    <a:pt x="129873" y="20261"/>
                  </a:lnTo>
                  <a:lnTo>
                    <a:pt x="142121" y="35922"/>
                  </a:lnTo>
                  <a:lnTo>
                    <a:pt x="159515" y="74572"/>
                  </a:lnTo>
                  <a:lnTo>
                    <a:pt x="160754" y="95155"/>
                  </a:lnTo>
                  <a:lnTo>
                    <a:pt x="159447" y="105557"/>
                  </a:lnTo>
                  <a:lnTo>
                    <a:pt x="155066" y="113661"/>
                  </a:lnTo>
                  <a:lnTo>
                    <a:pt x="113099" y="144779"/>
                  </a:lnTo>
                  <a:lnTo>
                    <a:pt x="77064" y="154045"/>
                  </a:lnTo>
                  <a:lnTo>
                    <a:pt x="42340" y="151201"/>
                  </a:lnTo>
                  <a:lnTo>
                    <a:pt x="9433" y="13689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3" name="Freeform 182"/>
            <p:cNvSpPr/>
            <p:nvPr/>
          </p:nvSpPr>
          <p:spPr>
            <a:xfrm>
              <a:off x="1368704" y="5043150"/>
              <a:ext cx="115815" cy="21058"/>
            </a:xfrm>
            <a:custGeom>
              <a:avLst/>
              <a:gdLst/>
              <a:ahLst/>
              <a:cxnLst/>
              <a:rect l="0" t="0" r="0" b="0"/>
              <a:pathLst>
                <a:path w="115815" h="21058">
                  <a:moveTo>
                    <a:pt x="115814" y="0"/>
                  </a:moveTo>
                  <a:lnTo>
                    <a:pt x="73122" y="3119"/>
                  </a:lnTo>
                  <a:lnTo>
                    <a:pt x="11503" y="18211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4" name="Freeform 183"/>
            <p:cNvSpPr/>
            <p:nvPr/>
          </p:nvSpPr>
          <p:spPr>
            <a:xfrm>
              <a:off x="1389761" y="5137906"/>
              <a:ext cx="126343" cy="1"/>
            </a:xfrm>
            <a:custGeom>
              <a:avLst/>
              <a:gdLst/>
              <a:ahLst/>
              <a:cxnLst/>
              <a:rect l="0" t="0" r="0" b="0"/>
              <a:pathLst>
                <a:path w="126343" h="1">
                  <a:moveTo>
                    <a:pt x="126342" y="0"/>
                  </a:moveTo>
                  <a:lnTo>
                    <a:pt x="72198" y="0"/>
                  </a:lnTo>
                  <a:lnTo>
                    <a:pt x="34260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89" name="Group 188"/>
          <p:cNvGrpSpPr/>
          <p:nvPr/>
        </p:nvGrpSpPr>
        <p:grpSpPr>
          <a:xfrm>
            <a:off x="833270" y="4748352"/>
            <a:ext cx="1218988" cy="829543"/>
            <a:chOff x="833270" y="4748352"/>
            <a:chExt cx="1218988" cy="829543"/>
          </a:xfrm>
        </p:grpSpPr>
        <p:sp>
          <p:nvSpPr>
            <p:cNvPr id="186" name="Freeform 185"/>
            <p:cNvSpPr/>
            <p:nvPr/>
          </p:nvSpPr>
          <p:spPr>
            <a:xfrm>
              <a:off x="1665817" y="4882127"/>
              <a:ext cx="187199" cy="445293"/>
            </a:xfrm>
            <a:custGeom>
              <a:avLst/>
              <a:gdLst/>
              <a:ahLst/>
              <a:cxnLst/>
              <a:rect l="0" t="0" r="0" b="0"/>
              <a:pathLst>
                <a:path w="187199" h="445293">
                  <a:moveTo>
                    <a:pt x="187198" y="129438"/>
                  </a:moveTo>
                  <a:lnTo>
                    <a:pt x="184078" y="86746"/>
                  </a:lnTo>
                  <a:lnTo>
                    <a:pt x="172626" y="55567"/>
                  </a:lnTo>
                  <a:lnTo>
                    <a:pt x="147795" y="19180"/>
                  </a:lnTo>
                  <a:lnTo>
                    <a:pt x="121711" y="2272"/>
                  </a:lnTo>
                  <a:lnTo>
                    <a:pt x="101940" y="0"/>
                  </a:lnTo>
                  <a:lnTo>
                    <a:pt x="81455" y="4060"/>
                  </a:lnTo>
                  <a:lnTo>
                    <a:pt x="51362" y="19499"/>
                  </a:lnTo>
                  <a:lnTo>
                    <a:pt x="34799" y="32223"/>
                  </a:lnTo>
                  <a:lnTo>
                    <a:pt x="17911" y="58129"/>
                  </a:lnTo>
                  <a:lnTo>
                    <a:pt x="2894" y="106730"/>
                  </a:lnTo>
                  <a:lnTo>
                    <a:pt x="0" y="133773"/>
                  </a:lnTo>
                  <a:lnTo>
                    <a:pt x="4953" y="158270"/>
                  </a:lnTo>
                  <a:lnTo>
                    <a:pt x="16123" y="179687"/>
                  </a:lnTo>
                  <a:lnTo>
                    <a:pt x="32786" y="197004"/>
                  </a:lnTo>
                  <a:lnTo>
                    <a:pt x="61898" y="214318"/>
                  </a:lnTo>
                  <a:lnTo>
                    <a:pt x="98339" y="221268"/>
                  </a:lnTo>
                  <a:lnTo>
                    <a:pt x="118850" y="216654"/>
                  </a:lnTo>
                  <a:lnTo>
                    <a:pt x="151080" y="194629"/>
                  </a:lnTo>
                  <a:lnTo>
                    <a:pt x="159447" y="175179"/>
                  </a:lnTo>
                  <a:lnTo>
                    <a:pt x="161679" y="163441"/>
                  </a:lnTo>
                  <a:lnTo>
                    <a:pt x="163166" y="161465"/>
                  </a:lnTo>
                  <a:lnTo>
                    <a:pt x="171339" y="215298"/>
                  </a:lnTo>
                  <a:lnTo>
                    <a:pt x="175090" y="264322"/>
                  </a:lnTo>
                  <a:lnTo>
                    <a:pt x="181791" y="315892"/>
                  </a:lnTo>
                  <a:lnTo>
                    <a:pt x="185596" y="368217"/>
                  </a:lnTo>
                  <a:lnTo>
                    <a:pt x="186882" y="425215"/>
                  </a:lnTo>
                  <a:lnTo>
                    <a:pt x="187198" y="44529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7" name="Freeform 186"/>
            <p:cNvSpPr/>
            <p:nvPr/>
          </p:nvSpPr>
          <p:spPr>
            <a:xfrm>
              <a:off x="833270" y="4748352"/>
              <a:ext cx="1218988" cy="829543"/>
            </a:xfrm>
            <a:custGeom>
              <a:avLst/>
              <a:gdLst/>
              <a:ahLst/>
              <a:cxnLst/>
              <a:rect l="0" t="0" r="0" b="0"/>
              <a:pathLst>
                <a:path w="1218988" h="829543">
                  <a:moveTo>
                    <a:pt x="545963" y="73700"/>
                  </a:moveTo>
                  <a:lnTo>
                    <a:pt x="492935" y="59045"/>
                  </a:lnTo>
                  <a:lnTo>
                    <a:pt x="442725" y="53907"/>
                  </a:lnTo>
                  <a:lnTo>
                    <a:pt x="384627" y="56012"/>
                  </a:lnTo>
                  <a:lnTo>
                    <a:pt x="334383" y="64169"/>
                  </a:lnTo>
                  <a:lnTo>
                    <a:pt x="285571" y="73995"/>
                  </a:lnTo>
                  <a:lnTo>
                    <a:pt x="227155" y="87796"/>
                  </a:lnTo>
                  <a:lnTo>
                    <a:pt x="171726" y="111362"/>
                  </a:lnTo>
                  <a:lnTo>
                    <a:pt x="114925" y="147549"/>
                  </a:lnTo>
                  <a:lnTo>
                    <a:pt x="73475" y="188330"/>
                  </a:lnTo>
                  <a:lnTo>
                    <a:pt x="28148" y="246514"/>
                  </a:lnTo>
                  <a:lnTo>
                    <a:pt x="6172" y="304283"/>
                  </a:lnTo>
                  <a:lnTo>
                    <a:pt x="0" y="356810"/>
                  </a:lnTo>
                  <a:lnTo>
                    <a:pt x="1901" y="419178"/>
                  </a:lnTo>
                  <a:lnTo>
                    <a:pt x="13194" y="476905"/>
                  </a:lnTo>
                  <a:lnTo>
                    <a:pt x="23247" y="513702"/>
                  </a:lnTo>
                  <a:lnTo>
                    <a:pt x="44813" y="546832"/>
                  </a:lnTo>
                  <a:lnTo>
                    <a:pt x="98547" y="605006"/>
                  </a:lnTo>
                  <a:lnTo>
                    <a:pt x="161182" y="665704"/>
                  </a:lnTo>
                  <a:lnTo>
                    <a:pt x="224179" y="707344"/>
                  </a:lnTo>
                  <a:lnTo>
                    <a:pt x="285089" y="738520"/>
                  </a:lnTo>
                  <a:lnTo>
                    <a:pt x="344843" y="763885"/>
                  </a:lnTo>
                  <a:lnTo>
                    <a:pt x="394061" y="778874"/>
                  </a:lnTo>
                  <a:lnTo>
                    <a:pt x="442463" y="792688"/>
                  </a:lnTo>
                  <a:lnTo>
                    <a:pt x="500042" y="812727"/>
                  </a:lnTo>
                  <a:lnTo>
                    <a:pt x="551074" y="824295"/>
                  </a:lnTo>
                  <a:lnTo>
                    <a:pt x="610648" y="829542"/>
                  </a:lnTo>
                  <a:lnTo>
                    <a:pt x="672753" y="825508"/>
                  </a:lnTo>
                  <a:lnTo>
                    <a:pt x="730019" y="822492"/>
                  </a:lnTo>
                  <a:lnTo>
                    <a:pt x="789621" y="816010"/>
                  </a:lnTo>
                  <a:lnTo>
                    <a:pt x="849766" y="803339"/>
                  </a:lnTo>
                  <a:lnTo>
                    <a:pt x="909307" y="789571"/>
                  </a:lnTo>
                  <a:lnTo>
                    <a:pt x="966735" y="769997"/>
                  </a:lnTo>
                  <a:lnTo>
                    <a:pt x="1024828" y="743600"/>
                  </a:lnTo>
                  <a:lnTo>
                    <a:pt x="1082199" y="708864"/>
                  </a:lnTo>
                  <a:lnTo>
                    <a:pt x="1138615" y="658613"/>
                  </a:lnTo>
                  <a:lnTo>
                    <a:pt x="1174103" y="604447"/>
                  </a:lnTo>
                  <a:lnTo>
                    <a:pt x="1201057" y="550459"/>
                  </a:lnTo>
                  <a:lnTo>
                    <a:pt x="1215740" y="494734"/>
                  </a:lnTo>
                  <a:lnTo>
                    <a:pt x="1218987" y="438667"/>
                  </a:lnTo>
                  <a:lnTo>
                    <a:pt x="1208371" y="396567"/>
                  </a:lnTo>
                  <a:lnTo>
                    <a:pt x="1177094" y="334716"/>
                  </a:lnTo>
                  <a:lnTo>
                    <a:pt x="1143893" y="285915"/>
                  </a:lnTo>
                  <a:lnTo>
                    <a:pt x="1084822" y="231844"/>
                  </a:lnTo>
                  <a:lnTo>
                    <a:pt x="1035589" y="189556"/>
                  </a:lnTo>
                  <a:lnTo>
                    <a:pt x="975908" y="155813"/>
                  </a:lnTo>
                  <a:lnTo>
                    <a:pt x="913352" y="119507"/>
                  </a:lnTo>
                  <a:lnTo>
                    <a:pt x="863959" y="92731"/>
                  </a:lnTo>
                  <a:lnTo>
                    <a:pt x="812279" y="73749"/>
                  </a:lnTo>
                  <a:lnTo>
                    <a:pt x="756886" y="56855"/>
                  </a:lnTo>
                  <a:lnTo>
                    <a:pt x="698284" y="42253"/>
                  </a:lnTo>
                  <a:lnTo>
                    <a:pt x="636688" y="24585"/>
                  </a:lnTo>
                  <a:lnTo>
                    <a:pt x="578044" y="14043"/>
                  </a:lnTo>
                  <a:lnTo>
                    <a:pt x="520238" y="3120"/>
                  </a:lnTo>
                  <a:lnTo>
                    <a:pt x="503849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8" name="Freeform 187"/>
            <p:cNvSpPr/>
            <p:nvPr/>
          </p:nvSpPr>
          <p:spPr>
            <a:xfrm>
              <a:off x="1316062" y="474835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00" name="Group 199"/>
          <p:cNvGrpSpPr/>
          <p:nvPr/>
        </p:nvGrpSpPr>
        <p:grpSpPr>
          <a:xfrm>
            <a:off x="6927751" y="4092904"/>
            <a:ext cx="1473807" cy="518579"/>
            <a:chOff x="6927751" y="4092904"/>
            <a:chExt cx="1473807" cy="518579"/>
          </a:xfrm>
        </p:grpSpPr>
        <p:sp>
          <p:nvSpPr>
            <p:cNvPr id="190" name="Freeform 189"/>
            <p:cNvSpPr/>
            <p:nvPr/>
          </p:nvSpPr>
          <p:spPr>
            <a:xfrm>
              <a:off x="6928184" y="4443026"/>
              <a:ext cx="10097" cy="157928"/>
            </a:xfrm>
            <a:custGeom>
              <a:avLst/>
              <a:gdLst/>
              <a:ahLst/>
              <a:cxnLst/>
              <a:rect l="0" t="0" r="0" b="0"/>
              <a:pathLst>
                <a:path w="10097" h="157928">
                  <a:moveTo>
                    <a:pt x="10096" y="0"/>
                  </a:moveTo>
                  <a:lnTo>
                    <a:pt x="1762" y="37478"/>
                  </a:lnTo>
                  <a:lnTo>
                    <a:pt x="0" y="94490"/>
                  </a:lnTo>
                  <a:lnTo>
                    <a:pt x="10096" y="15792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1" name="Freeform 190"/>
            <p:cNvSpPr/>
            <p:nvPr/>
          </p:nvSpPr>
          <p:spPr>
            <a:xfrm>
              <a:off x="6927751" y="4285098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2" name="Freeform 191"/>
            <p:cNvSpPr/>
            <p:nvPr/>
          </p:nvSpPr>
          <p:spPr>
            <a:xfrm>
              <a:off x="6992873" y="4252332"/>
              <a:ext cx="103335" cy="359151"/>
            </a:xfrm>
            <a:custGeom>
              <a:avLst/>
              <a:gdLst/>
              <a:ahLst/>
              <a:cxnLst/>
              <a:rect l="0" t="0" r="0" b="0"/>
              <a:pathLst>
                <a:path w="103335" h="359151">
                  <a:moveTo>
                    <a:pt x="71749" y="359150"/>
                  </a:moveTo>
                  <a:lnTo>
                    <a:pt x="54961" y="304105"/>
                  </a:lnTo>
                  <a:lnTo>
                    <a:pt x="45664" y="244637"/>
                  </a:lnTo>
                  <a:lnTo>
                    <a:pt x="29435" y="182532"/>
                  </a:lnTo>
                  <a:lnTo>
                    <a:pt x="19296" y="120599"/>
                  </a:lnTo>
                  <a:lnTo>
                    <a:pt x="4631" y="64826"/>
                  </a:lnTo>
                  <a:lnTo>
                    <a:pt x="0" y="27318"/>
                  </a:lnTo>
                  <a:lnTo>
                    <a:pt x="2859" y="17436"/>
                  </a:lnTo>
                  <a:lnTo>
                    <a:pt x="8274" y="9678"/>
                  </a:lnTo>
                  <a:lnTo>
                    <a:pt x="15394" y="3336"/>
                  </a:lnTo>
                  <a:lnTo>
                    <a:pt x="23650" y="278"/>
                  </a:lnTo>
                  <a:lnTo>
                    <a:pt x="42183" y="0"/>
                  </a:lnTo>
                  <a:lnTo>
                    <a:pt x="103334" y="2223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3" name="Freeform 192"/>
            <p:cNvSpPr/>
            <p:nvPr/>
          </p:nvSpPr>
          <p:spPr>
            <a:xfrm>
              <a:off x="6948808" y="4453554"/>
              <a:ext cx="126343" cy="5590"/>
            </a:xfrm>
            <a:custGeom>
              <a:avLst/>
              <a:gdLst/>
              <a:ahLst/>
              <a:cxnLst/>
              <a:rect l="0" t="0" r="0" b="0"/>
              <a:pathLst>
                <a:path w="126343" h="5590">
                  <a:moveTo>
                    <a:pt x="126342" y="0"/>
                  </a:moveTo>
                  <a:lnTo>
                    <a:pt x="109575" y="5589"/>
                  </a:lnTo>
                  <a:lnTo>
                    <a:pt x="50897" y="154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4" name="Freeform 193"/>
            <p:cNvSpPr/>
            <p:nvPr/>
          </p:nvSpPr>
          <p:spPr>
            <a:xfrm>
              <a:off x="7359419" y="4377299"/>
              <a:ext cx="157929" cy="226211"/>
            </a:xfrm>
            <a:custGeom>
              <a:avLst/>
              <a:gdLst/>
              <a:ahLst/>
              <a:cxnLst/>
              <a:rect l="0" t="0" r="0" b="0"/>
              <a:pathLst>
                <a:path w="157929" h="226211">
                  <a:moveTo>
                    <a:pt x="0" y="97312"/>
                  </a:moveTo>
                  <a:lnTo>
                    <a:pt x="0" y="119669"/>
                  </a:lnTo>
                  <a:lnTo>
                    <a:pt x="16667" y="174303"/>
                  </a:lnTo>
                  <a:lnTo>
                    <a:pt x="26544" y="226210"/>
                  </a:lnTo>
                  <a:lnTo>
                    <a:pt x="25886" y="225358"/>
                  </a:lnTo>
                  <a:lnTo>
                    <a:pt x="6686" y="164290"/>
                  </a:lnTo>
                  <a:lnTo>
                    <a:pt x="1321" y="110716"/>
                  </a:lnTo>
                  <a:lnTo>
                    <a:pt x="2731" y="71388"/>
                  </a:lnTo>
                  <a:lnTo>
                    <a:pt x="23771" y="22740"/>
                  </a:lnTo>
                  <a:lnTo>
                    <a:pt x="37472" y="8407"/>
                  </a:lnTo>
                  <a:lnTo>
                    <a:pt x="46038" y="2947"/>
                  </a:lnTo>
                  <a:lnTo>
                    <a:pt x="64916" y="0"/>
                  </a:lnTo>
                  <a:lnTo>
                    <a:pt x="74862" y="852"/>
                  </a:lnTo>
                  <a:lnTo>
                    <a:pt x="92154" y="11157"/>
                  </a:lnTo>
                  <a:lnTo>
                    <a:pt x="106469" y="27436"/>
                  </a:lnTo>
                  <a:lnTo>
                    <a:pt x="129084" y="76758"/>
                  </a:lnTo>
                  <a:lnTo>
                    <a:pt x="138965" y="137297"/>
                  </a:lnTo>
                  <a:lnTo>
                    <a:pt x="154992" y="196171"/>
                  </a:lnTo>
                  <a:lnTo>
                    <a:pt x="157928" y="21312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5" name="Freeform 194"/>
            <p:cNvSpPr/>
            <p:nvPr/>
          </p:nvSpPr>
          <p:spPr>
            <a:xfrm>
              <a:off x="7561920" y="4342863"/>
              <a:ext cx="116269" cy="215977"/>
            </a:xfrm>
            <a:custGeom>
              <a:avLst/>
              <a:gdLst/>
              <a:ahLst/>
              <a:cxnLst/>
              <a:rect l="0" t="0" r="0" b="0"/>
              <a:pathLst>
                <a:path w="116269" h="215977">
                  <a:moveTo>
                    <a:pt x="8069" y="110691"/>
                  </a:moveTo>
                  <a:lnTo>
                    <a:pt x="66686" y="110691"/>
                  </a:lnTo>
                  <a:lnTo>
                    <a:pt x="87154" y="104452"/>
                  </a:lnTo>
                  <a:lnTo>
                    <a:pt x="95887" y="99513"/>
                  </a:lnTo>
                  <a:lnTo>
                    <a:pt x="108711" y="84666"/>
                  </a:lnTo>
                  <a:lnTo>
                    <a:pt x="113769" y="75794"/>
                  </a:lnTo>
                  <a:lnTo>
                    <a:pt x="116268" y="53457"/>
                  </a:lnTo>
                  <a:lnTo>
                    <a:pt x="112310" y="30272"/>
                  </a:lnTo>
                  <a:lnTo>
                    <a:pt x="102752" y="12168"/>
                  </a:lnTo>
                  <a:lnTo>
                    <a:pt x="94587" y="6405"/>
                  </a:lnTo>
                  <a:lnTo>
                    <a:pt x="73038" y="0"/>
                  </a:lnTo>
                  <a:lnTo>
                    <a:pt x="50982" y="3394"/>
                  </a:lnTo>
                  <a:lnTo>
                    <a:pt x="40188" y="7574"/>
                  </a:lnTo>
                  <a:lnTo>
                    <a:pt x="25074" y="21577"/>
                  </a:lnTo>
                  <a:lnTo>
                    <a:pt x="5839" y="59163"/>
                  </a:lnTo>
                  <a:lnTo>
                    <a:pt x="0" y="101143"/>
                  </a:lnTo>
                  <a:lnTo>
                    <a:pt x="3858" y="139447"/>
                  </a:lnTo>
                  <a:lnTo>
                    <a:pt x="18000" y="173024"/>
                  </a:lnTo>
                  <a:lnTo>
                    <a:pt x="42597" y="199610"/>
                  </a:lnTo>
                  <a:lnTo>
                    <a:pt x="65140" y="208702"/>
                  </a:lnTo>
                  <a:lnTo>
                    <a:pt x="113354" y="21597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6" name="Freeform 195"/>
            <p:cNvSpPr/>
            <p:nvPr/>
          </p:nvSpPr>
          <p:spPr>
            <a:xfrm>
              <a:off x="7708117" y="4351491"/>
              <a:ext cx="146699" cy="196821"/>
            </a:xfrm>
            <a:custGeom>
              <a:avLst/>
              <a:gdLst/>
              <a:ahLst/>
              <a:cxnLst/>
              <a:rect l="0" t="0" r="0" b="0"/>
              <a:pathLst>
                <a:path w="146699" h="196821">
                  <a:moveTo>
                    <a:pt x="40857" y="81006"/>
                  </a:moveTo>
                  <a:lnTo>
                    <a:pt x="78335" y="89339"/>
                  </a:lnTo>
                  <a:lnTo>
                    <a:pt x="101967" y="88219"/>
                  </a:lnTo>
                  <a:lnTo>
                    <a:pt x="124170" y="79923"/>
                  </a:lnTo>
                  <a:lnTo>
                    <a:pt x="139496" y="65316"/>
                  </a:lnTo>
                  <a:lnTo>
                    <a:pt x="145221" y="56508"/>
                  </a:lnTo>
                  <a:lnTo>
                    <a:pt x="146698" y="47127"/>
                  </a:lnTo>
                  <a:lnTo>
                    <a:pt x="142099" y="27344"/>
                  </a:lnTo>
                  <a:lnTo>
                    <a:pt x="136428" y="19495"/>
                  </a:lnTo>
                  <a:lnTo>
                    <a:pt x="120767" y="7654"/>
                  </a:lnTo>
                  <a:lnTo>
                    <a:pt x="86631" y="0"/>
                  </a:lnTo>
                  <a:lnTo>
                    <a:pt x="66660" y="4449"/>
                  </a:lnTo>
                  <a:lnTo>
                    <a:pt x="34775" y="26369"/>
                  </a:lnTo>
                  <a:lnTo>
                    <a:pt x="13058" y="51949"/>
                  </a:lnTo>
                  <a:lnTo>
                    <a:pt x="5105" y="74721"/>
                  </a:lnTo>
                  <a:lnTo>
                    <a:pt x="0" y="127468"/>
                  </a:lnTo>
                  <a:lnTo>
                    <a:pt x="5541" y="148839"/>
                  </a:lnTo>
                  <a:lnTo>
                    <a:pt x="28161" y="181623"/>
                  </a:lnTo>
                  <a:lnTo>
                    <a:pt x="47692" y="190065"/>
                  </a:lnTo>
                  <a:lnTo>
                    <a:pt x="93499" y="19682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7" name="Freeform 196"/>
            <p:cNvSpPr/>
            <p:nvPr/>
          </p:nvSpPr>
          <p:spPr>
            <a:xfrm>
              <a:off x="7860883" y="4153594"/>
              <a:ext cx="181959" cy="416245"/>
            </a:xfrm>
            <a:custGeom>
              <a:avLst/>
              <a:gdLst/>
              <a:ahLst/>
              <a:cxnLst/>
              <a:rect l="0" t="0" r="0" b="0"/>
              <a:pathLst>
                <a:path w="181959" h="416245">
                  <a:moveTo>
                    <a:pt x="130247" y="289432"/>
                  </a:moveTo>
                  <a:lnTo>
                    <a:pt x="120670" y="265385"/>
                  </a:lnTo>
                  <a:lnTo>
                    <a:pt x="90843" y="229839"/>
                  </a:lnTo>
                  <a:lnTo>
                    <a:pt x="81751" y="226306"/>
                  </a:lnTo>
                  <a:lnTo>
                    <a:pt x="59170" y="225501"/>
                  </a:lnTo>
                  <a:lnTo>
                    <a:pt x="39775" y="232162"/>
                  </a:lnTo>
                  <a:lnTo>
                    <a:pt x="31328" y="237214"/>
                  </a:lnTo>
                  <a:lnTo>
                    <a:pt x="18822" y="252186"/>
                  </a:lnTo>
                  <a:lnTo>
                    <a:pt x="1262" y="290393"/>
                  </a:lnTo>
                  <a:lnTo>
                    <a:pt x="0" y="310916"/>
                  </a:lnTo>
                  <a:lnTo>
                    <a:pt x="5730" y="369253"/>
                  </a:lnTo>
                  <a:lnTo>
                    <a:pt x="20563" y="395881"/>
                  </a:lnTo>
                  <a:lnTo>
                    <a:pt x="33146" y="411222"/>
                  </a:lnTo>
                  <a:lnTo>
                    <a:pt x="40946" y="415079"/>
                  </a:lnTo>
                  <a:lnTo>
                    <a:pt x="58972" y="416244"/>
                  </a:lnTo>
                  <a:lnTo>
                    <a:pt x="75562" y="409744"/>
                  </a:lnTo>
                  <a:lnTo>
                    <a:pt x="105277" y="386506"/>
                  </a:lnTo>
                  <a:lnTo>
                    <a:pt x="126617" y="355109"/>
                  </a:lnTo>
                  <a:lnTo>
                    <a:pt x="146384" y="301408"/>
                  </a:lnTo>
                  <a:lnTo>
                    <a:pt x="157905" y="252686"/>
                  </a:lnTo>
                  <a:lnTo>
                    <a:pt x="168727" y="201205"/>
                  </a:lnTo>
                  <a:lnTo>
                    <a:pt x="178173" y="150077"/>
                  </a:lnTo>
                  <a:lnTo>
                    <a:pt x="181958" y="90286"/>
                  </a:lnTo>
                  <a:lnTo>
                    <a:pt x="177116" y="39004"/>
                  </a:lnTo>
                  <a:lnTo>
                    <a:pt x="168181" y="5831"/>
                  </a:lnTo>
                  <a:lnTo>
                    <a:pt x="162555" y="929"/>
                  </a:lnTo>
                  <a:lnTo>
                    <a:pt x="155295" y="0"/>
                  </a:lnTo>
                  <a:lnTo>
                    <a:pt x="146946" y="1721"/>
                  </a:lnTo>
                  <a:lnTo>
                    <a:pt x="140210" y="6378"/>
                  </a:lnTo>
                  <a:lnTo>
                    <a:pt x="129605" y="20910"/>
                  </a:lnTo>
                  <a:lnTo>
                    <a:pt x="122647" y="54412"/>
                  </a:lnTo>
                  <a:lnTo>
                    <a:pt x="120296" y="108824"/>
                  </a:lnTo>
                  <a:lnTo>
                    <a:pt x="119889" y="157669"/>
                  </a:lnTo>
                  <a:lnTo>
                    <a:pt x="120938" y="208017"/>
                  </a:lnTo>
                  <a:lnTo>
                    <a:pt x="131181" y="267544"/>
                  </a:lnTo>
                  <a:lnTo>
                    <a:pt x="146747" y="326541"/>
                  </a:lnTo>
                  <a:lnTo>
                    <a:pt x="151303" y="34207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8" name="Freeform 197"/>
            <p:cNvSpPr/>
            <p:nvPr/>
          </p:nvSpPr>
          <p:spPr>
            <a:xfrm>
              <a:off x="8043772" y="4316762"/>
              <a:ext cx="136871" cy="192648"/>
            </a:xfrm>
            <a:custGeom>
              <a:avLst/>
              <a:gdLst/>
              <a:ahLst/>
              <a:cxnLst/>
              <a:rect l="0" t="0" r="0" b="0"/>
              <a:pathLst>
                <a:path w="136871" h="192648">
                  <a:moveTo>
                    <a:pt x="0" y="115735"/>
                  </a:moveTo>
                  <a:lnTo>
                    <a:pt x="42692" y="112616"/>
                  </a:lnTo>
                  <a:lnTo>
                    <a:pt x="93663" y="96607"/>
                  </a:lnTo>
                  <a:lnTo>
                    <a:pt x="110258" y="85397"/>
                  </a:lnTo>
                  <a:lnTo>
                    <a:pt x="122313" y="69496"/>
                  </a:lnTo>
                  <a:lnTo>
                    <a:pt x="127165" y="60343"/>
                  </a:lnTo>
                  <a:lnTo>
                    <a:pt x="129437" y="37694"/>
                  </a:lnTo>
                  <a:lnTo>
                    <a:pt x="128405" y="25103"/>
                  </a:lnTo>
                  <a:lnTo>
                    <a:pt x="124208" y="15540"/>
                  </a:lnTo>
                  <a:lnTo>
                    <a:pt x="110186" y="1794"/>
                  </a:lnTo>
                  <a:lnTo>
                    <a:pt x="102703" y="0"/>
                  </a:lnTo>
                  <a:lnTo>
                    <a:pt x="95374" y="1144"/>
                  </a:lnTo>
                  <a:lnTo>
                    <a:pt x="80993" y="8654"/>
                  </a:lnTo>
                  <a:lnTo>
                    <a:pt x="66803" y="19790"/>
                  </a:lnTo>
                  <a:lnTo>
                    <a:pt x="51249" y="44803"/>
                  </a:lnTo>
                  <a:lnTo>
                    <a:pt x="43918" y="93102"/>
                  </a:lnTo>
                  <a:lnTo>
                    <a:pt x="42916" y="120104"/>
                  </a:lnTo>
                  <a:lnTo>
                    <a:pt x="48710" y="141463"/>
                  </a:lnTo>
                  <a:lnTo>
                    <a:pt x="71492" y="174239"/>
                  </a:lnTo>
                  <a:lnTo>
                    <a:pt x="97222" y="190521"/>
                  </a:lnTo>
                  <a:lnTo>
                    <a:pt x="113790" y="192647"/>
                  </a:lnTo>
                  <a:lnTo>
                    <a:pt x="136870" y="18943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9" name="Freeform 198"/>
            <p:cNvSpPr/>
            <p:nvPr/>
          </p:nvSpPr>
          <p:spPr>
            <a:xfrm>
              <a:off x="8234552" y="4092904"/>
              <a:ext cx="167006" cy="488515"/>
            </a:xfrm>
            <a:custGeom>
              <a:avLst/>
              <a:gdLst/>
              <a:ahLst/>
              <a:cxnLst/>
              <a:rect l="0" t="0" r="0" b="0"/>
              <a:pathLst>
                <a:path w="167006" h="488515">
                  <a:moveTo>
                    <a:pt x="114546" y="350122"/>
                  </a:moveTo>
                  <a:lnTo>
                    <a:pt x="85237" y="311748"/>
                  </a:lnTo>
                  <a:lnTo>
                    <a:pt x="59459" y="296118"/>
                  </a:lnTo>
                  <a:lnTo>
                    <a:pt x="50915" y="295402"/>
                  </a:lnTo>
                  <a:lnTo>
                    <a:pt x="35183" y="300845"/>
                  </a:lnTo>
                  <a:lnTo>
                    <a:pt x="13173" y="322653"/>
                  </a:lnTo>
                  <a:lnTo>
                    <a:pt x="5150" y="344542"/>
                  </a:lnTo>
                  <a:lnTo>
                    <a:pt x="0" y="402312"/>
                  </a:lnTo>
                  <a:lnTo>
                    <a:pt x="4697" y="441625"/>
                  </a:lnTo>
                  <a:lnTo>
                    <a:pt x="13472" y="461369"/>
                  </a:lnTo>
                  <a:lnTo>
                    <a:pt x="19087" y="469910"/>
                  </a:lnTo>
                  <a:lnTo>
                    <a:pt x="34685" y="482520"/>
                  </a:lnTo>
                  <a:lnTo>
                    <a:pt x="43758" y="487520"/>
                  </a:lnTo>
                  <a:lnTo>
                    <a:pt x="52146" y="488514"/>
                  </a:lnTo>
                  <a:lnTo>
                    <a:pt x="67706" y="483379"/>
                  </a:lnTo>
                  <a:lnTo>
                    <a:pt x="89619" y="461745"/>
                  </a:lnTo>
                  <a:lnTo>
                    <a:pt x="121908" y="404407"/>
                  </a:lnTo>
                  <a:lnTo>
                    <a:pt x="138488" y="349796"/>
                  </a:lnTo>
                  <a:lnTo>
                    <a:pt x="149456" y="299852"/>
                  </a:lnTo>
                  <a:lnTo>
                    <a:pt x="160116" y="242420"/>
                  </a:lnTo>
                  <a:lnTo>
                    <a:pt x="165093" y="186539"/>
                  </a:lnTo>
                  <a:lnTo>
                    <a:pt x="166568" y="132937"/>
                  </a:lnTo>
                  <a:lnTo>
                    <a:pt x="167005" y="80010"/>
                  </a:lnTo>
                  <a:lnTo>
                    <a:pt x="158747" y="26535"/>
                  </a:lnTo>
                  <a:lnTo>
                    <a:pt x="152519" y="3924"/>
                  </a:lnTo>
                  <a:lnTo>
                    <a:pt x="146880" y="0"/>
                  </a:lnTo>
                  <a:lnTo>
                    <a:pt x="139612" y="894"/>
                  </a:lnTo>
                  <a:lnTo>
                    <a:pt x="131257" y="4999"/>
                  </a:lnTo>
                  <a:lnTo>
                    <a:pt x="118853" y="18919"/>
                  </a:lnTo>
                  <a:lnTo>
                    <a:pt x="113908" y="27545"/>
                  </a:lnTo>
                  <a:lnTo>
                    <a:pt x="104801" y="83415"/>
                  </a:lnTo>
                  <a:lnTo>
                    <a:pt x="98531" y="133577"/>
                  </a:lnTo>
                  <a:lnTo>
                    <a:pt x="103042" y="185484"/>
                  </a:lnTo>
                  <a:lnTo>
                    <a:pt x="110617" y="237909"/>
                  </a:lnTo>
                  <a:lnTo>
                    <a:pt x="115722" y="289318"/>
                  </a:lnTo>
                  <a:lnTo>
                    <a:pt x="134103" y="346083"/>
                  </a:lnTo>
                  <a:lnTo>
                    <a:pt x="151784" y="405958"/>
                  </a:lnTo>
                  <a:lnTo>
                    <a:pt x="156660" y="42382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897849" y="73699"/>
            <a:ext cx="3492535" cy="905452"/>
            <a:chOff x="897849" y="73699"/>
            <a:chExt cx="3492535" cy="905452"/>
          </a:xfrm>
        </p:grpSpPr>
        <p:sp>
          <p:nvSpPr>
            <p:cNvPr id="2" name="Freeform 1"/>
            <p:cNvSpPr/>
            <p:nvPr/>
          </p:nvSpPr>
          <p:spPr>
            <a:xfrm>
              <a:off x="897849" y="494839"/>
              <a:ext cx="551824" cy="387728"/>
            </a:xfrm>
            <a:custGeom>
              <a:avLst/>
              <a:gdLst/>
              <a:ahLst/>
              <a:cxnLst/>
              <a:rect l="0" t="0" r="0" b="0"/>
              <a:pathLst>
                <a:path w="551824" h="387728">
                  <a:moveTo>
                    <a:pt x="18130" y="0"/>
                  </a:moveTo>
                  <a:lnTo>
                    <a:pt x="6951" y="16767"/>
                  </a:lnTo>
                  <a:lnTo>
                    <a:pt x="0" y="49552"/>
                  </a:lnTo>
                  <a:lnTo>
                    <a:pt x="6056" y="102551"/>
                  </a:lnTo>
                  <a:lnTo>
                    <a:pt x="18518" y="158081"/>
                  </a:lnTo>
                  <a:lnTo>
                    <a:pt x="32245" y="219699"/>
                  </a:lnTo>
                  <a:lnTo>
                    <a:pt x="54626" y="277451"/>
                  </a:lnTo>
                  <a:lnTo>
                    <a:pt x="88504" y="332692"/>
                  </a:lnTo>
                  <a:lnTo>
                    <a:pt x="139515" y="385058"/>
                  </a:lnTo>
                  <a:lnTo>
                    <a:pt x="147016" y="387727"/>
                  </a:lnTo>
                  <a:lnTo>
                    <a:pt x="154357" y="387166"/>
                  </a:lnTo>
                  <a:lnTo>
                    <a:pt x="161590" y="384453"/>
                  </a:lnTo>
                  <a:lnTo>
                    <a:pt x="204096" y="341129"/>
                  </a:lnTo>
                  <a:lnTo>
                    <a:pt x="219590" y="308396"/>
                  </a:lnTo>
                  <a:lnTo>
                    <a:pt x="221531" y="285633"/>
                  </a:lnTo>
                  <a:lnTo>
                    <a:pt x="219784" y="224571"/>
                  </a:lnTo>
                  <a:lnTo>
                    <a:pt x="223957" y="201585"/>
                  </a:lnTo>
                  <a:lnTo>
                    <a:pt x="226708" y="197561"/>
                  </a:lnTo>
                  <a:lnTo>
                    <a:pt x="229712" y="198388"/>
                  </a:lnTo>
                  <a:lnTo>
                    <a:pt x="253616" y="235352"/>
                  </a:lnTo>
                  <a:lnTo>
                    <a:pt x="273309" y="279459"/>
                  </a:lnTo>
                  <a:lnTo>
                    <a:pt x="316266" y="334294"/>
                  </a:lnTo>
                  <a:lnTo>
                    <a:pt x="345503" y="354074"/>
                  </a:lnTo>
                  <a:lnTo>
                    <a:pt x="355701" y="358882"/>
                  </a:lnTo>
                  <a:lnTo>
                    <a:pt x="379511" y="361104"/>
                  </a:lnTo>
                  <a:lnTo>
                    <a:pt x="427336" y="352999"/>
                  </a:lnTo>
                  <a:lnTo>
                    <a:pt x="454321" y="337909"/>
                  </a:lnTo>
                  <a:lnTo>
                    <a:pt x="504301" y="292498"/>
                  </a:lnTo>
                  <a:lnTo>
                    <a:pt x="523399" y="256942"/>
                  </a:lnTo>
                  <a:lnTo>
                    <a:pt x="540332" y="203005"/>
                  </a:lnTo>
                  <a:lnTo>
                    <a:pt x="551823" y="147291"/>
                  </a:lnTo>
                  <a:lnTo>
                    <a:pt x="550998" y="105253"/>
                  </a:lnTo>
                  <a:lnTo>
                    <a:pt x="536998" y="44666"/>
                  </a:lnTo>
                  <a:lnTo>
                    <a:pt x="523498" y="1052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747730" y="621181"/>
              <a:ext cx="221100" cy="31586"/>
            </a:xfrm>
            <a:custGeom>
              <a:avLst/>
              <a:gdLst/>
              <a:ahLst/>
              <a:cxnLst/>
              <a:rect l="0" t="0" r="0" b="0"/>
              <a:pathLst>
                <a:path w="221100" h="31586">
                  <a:moveTo>
                    <a:pt x="221099" y="0"/>
                  </a:moveTo>
                  <a:lnTo>
                    <a:pt x="162482" y="5589"/>
                  </a:lnTo>
                  <a:lnTo>
                    <a:pt x="107138" y="16788"/>
                  </a:lnTo>
                  <a:lnTo>
                    <a:pt x="47333" y="23333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842487" y="515896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884601" y="74752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2230823" y="176065"/>
              <a:ext cx="299105" cy="286885"/>
            </a:xfrm>
            <a:custGeom>
              <a:avLst/>
              <a:gdLst/>
              <a:ahLst/>
              <a:cxnLst/>
              <a:rect l="0" t="0" r="0" b="0"/>
              <a:pathLst>
                <a:path w="299105" h="286885">
                  <a:moveTo>
                    <a:pt x="74918" y="2919"/>
                  </a:moveTo>
                  <a:lnTo>
                    <a:pt x="11584" y="66252"/>
                  </a:lnTo>
                  <a:lnTo>
                    <a:pt x="4619" y="73217"/>
                  </a:lnTo>
                  <a:lnTo>
                    <a:pt x="1146" y="74351"/>
                  </a:lnTo>
                  <a:lnTo>
                    <a:pt x="0" y="71597"/>
                  </a:lnTo>
                  <a:lnTo>
                    <a:pt x="406" y="66252"/>
                  </a:lnTo>
                  <a:lnTo>
                    <a:pt x="7096" y="54074"/>
                  </a:lnTo>
                  <a:lnTo>
                    <a:pt x="30455" y="27192"/>
                  </a:lnTo>
                  <a:lnTo>
                    <a:pt x="56284" y="11931"/>
                  </a:lnTo>
                  <a:lnTo>
                    <a:pt x="91753" y="0"/>
                  </a:lnTo>
                  <a:lnTo>
                    <a:pt x="131899" y="234"/>
                  </a:lnTo>
                  <a:lnTo>
                    <a:pt x="167840" y="7713"/>
                  </a:lnTo>
                  <a:lnTo>
                    <a:pt x="195127" y="22927"/>
                  </a:lnTo>
                  <a:lnTo>
                    <a:pt x="199511" y="31465"/>
                  </a:lnTo>
                  <a:lnTo>
                    <a:pt x="201262" y="53431"/>
                  </a:lnTo>
                  <a:lnTo>
                    <a:pt x="195021" y="72552"/>
                  </a:lnTo>
                  <a:lnTo>
                    <a:pt x="171951" y="103891"/>
                  </a:lnTo>
                  <a:lnTo>
                    <a:pt x="146172" y="119924"/>
                  </a:lnTo>
                  <a:lnTo>
                    <a:pt x="110718" y="126495"/>
                  </a:lnTo>
                  <a:lnTo>
                    <a:pt x="104634" y="125077"/>
                  </a:lnTo>
                  <a:lnTo>
                    <a:pt x="102917" y="121792"/>
                  </a:lnTo>
                  <a:lnTo>
                    <a:pt x="104112" y="117263"/>
                  </a:lnTo>
                  <a:lnTo>
                    <a:pt x="114799" y="109111"/>
                  </a:lnTo>
                  <a:lnTo>
                    <a:pt x="122562" y="105299"/>
                  </a:lnTo>
                  <a:lnTo>
                    <a:pt x="143666" y="104183"/>
                  </a:lnTo>
                  <a:lnTo>
                    <a:pt x="167474" y="108757"/>
                  </a:lnTo>
                  <a:lnTo>
                    <a:pt x="222027" y="131688"/>
                  </a:lnTo>
                  <a:lnTo>
                    <a:pt x="271801" y="161628"/>
                  </a:lnTo>
                  <a:lnTo>
                    <a:pt x="286424" y="176402"/>
                  </a:lnTo>
                  <a:lnTo>
                    <a:pt x="296822" y="194666"/>
                  </a:lnTo>
                  <a:lnTo>
                    <a:pt x="299104" y="214482"/>
                  </a:lnTo>
                  <a:lnTo>
                    <a:pt x="295049" y="233817"/>
                  </a:lnTo>
                  <a:lnTo>
                    <a:pt x="285448" y="250210"/>
                  </a:lnTo>
                  <a:lnTo>
                    <a:pt x="270262" y="262175"/>
                  </a:lnTo>
                  <a:lnTo>
                    <a:pt x="231917" y="279388"/>
                  </a:lnTo>
                  <a:lnTo>
                    <a:pt x="174907" y="285648"/>
                  </a:lnTo>
                  <a:lnTo>
                    <a:pt x="114252" y="286884"/>
                  </a:lnTo>
                  <a:lnTo>
                    <a:pt x="57471" y="281539"/>
                  </a:lnTo>
                  <a:lnTo>
                    <a:pt x="32803" y="27666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2168870" y="526424"/>
              <a:ext cx="505369" cy="31587"/>
            </a:xfrm>
            <a:custGeom>
              <a:avLst/>
              <a:gdLst/>
              <a:ahLst/>
              <a:cxnLst/>
              <a:rect l="0" t="0" r="0" b="0"/>
              <a:pathLst>
                <a:path w="505369" h="31587">
                  <a:moveTo>
                    <a:pt x="505368" y="0"/>
                  </a:moveTo>
                  <a:lnTo>
                    <a:pt x="462676" y="3120"/>
                  </a:lnTo>
                  <a:lnTo>
                    <a:pt x="402130" y="9553"/>
                  </a:lnTo>
                  <a:lnTo>
                    <a:pt x="347152" y="13456"/>
                  </a:lnTo>
                  <a:lnTo>
                    <a:pt x="291231" y="19556"/>
                  </a:lnTo>
                  <a:lnTo>
                    <a:pt x="233955" y="21931"/>
                  </a:lnTo>
                  <a:lnTo>
                    <a:pt x="184614" y="28205"/>
                  </a:lnTo>
                  <a:lnTo>
                    <a:pt x="131779" y="30584"/>
                  </a:lnTo>
                  <a:lnTo>
                    <a:pt x="74531" y="31289"/>
                  </a:lnTo>
                  <a:lnTo>
                    <a:pt x="21438" y="31527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506649" y="673823"/>
              <a:ext cx="20191" cy="305328"/>
            </a:xfrm>
            <a:custGeom>
              <a:avLst/>
              <a:gdLst/>
              <a:ahLst/>
              <a:cxnLst/>
              <a:rect l="0" t="0" r="0" b="0"/>
              <a:pathLst>
                <a:path w="20191" h="305328">
                  <a:moveTo>
                    <a:pt x="20190" y="0"/>
                  </a:moveTo>
                  <a:lnTo>
                    <a:pt x="9012" y="16768"/>
                  </a:lnTo>
                  <a:lnTo>
                    <a:pt x="2060" y="55141"/>
                  </a:lnTo>
                  <a:lnTo>
                    <a:pt x="0" y="103556"/>
                  </a:lnTo>
                  <a:lnTo>
                    <a:pt x="474" y="163912"/>
                  </a:lnTo>
                  <a:lnTo>
                    <a:pt x="7500" y="220894"/>
                  </a:lnTo>
                  <a:lnTo>
                    <a:pt x="9235" y="277211"/>
                  </a:lnTo>
                  <a:lnTo>
                    <a:pt x="12591" y="292831"/>
                  </a:lnTo>
                  <a:lnTo>
                    <a:pt x="20190" y="30532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289830" y="705409"/>
              <a:ext cx="237010" cy="192591"/>
            </a:xfrm>
            <a:custGeom>
              <a:avLst/>
              <a:gdLst/>
              <a:ahLst/>
              <a:cxnLst/>
              <a:rect l="0" t="0" r="0" b="0"/>
              <a:pathLst>
                <a:path w="237010" h="192591">
                  <a:moveTo>
                    <a:pt x="237009" y="115813"/>
                  </a:moveTo>
                  <a:lnTo>
                    <a:pt x="174729" y="133772"/>
                  </a:lnTo>
                  <a:lnTo>
                    <a:pt x="120678" y="147480"/>
                  </a:lnTo>
                  <a:lnTo>
                    <a:pt x="82048" y="161071"/>
                  </a:lnTo>
                  <a:lnTo>
                    <a:pt x="26830" y="185031"/>
                  </a:lnTo>
                  <a:lnTo>
                    <a:pt x="5556" y="192590"/>
                  </a:lnTo>
                  <a:lnTo>
                    <a:pt x="818" y="191564"/>
                  </a:lnTo>
                  <a:lnTo>
                    <a:pt x="0" y="187371"/>
                  </a:lnTo>
                  <a:lnTo>
                    <a:pt x="19721" y="125600"/>
                  </a:lnTo>
                  <a:lnTo>
                    <a:pt x="40503" y="63106"/>
                  </a:lnTo>
                  <a:lnTo>
                    <a:pt x="58028" y="16759"/>
                  </a:lnTo>
                  <a:lnTo>
                    <a:pt x="68553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3084849" y="463253"/>
              <a:ext cx="136872" cy="21058"/>
            </a:xfrm>
            <a:custGeom>
              <a:avLst/>
              <a:gdLst/>
              <a:ahLst/>
              <a:cxnLst/>
              <a:rect l="0" t="0" r="0" b="0"/>
              <a:pathLst>
                <a:path w="136872" h="21058">
                  <a:moveTo>
                    <a:pt x="136871" y="0"/>
                  </a:moveTo>
                  <a:lnTo>
                    <a:pt x="78254" y="0"/>
                  </a:lnTo>
                  <a:lnTo>
                    <a:pt x="27589" y="8406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3148020" y="568538"/>
              <a:ext cx="147400" cy="21058"/>
            </a:xfrm>
            <a:custGeom>
              <a:avLst/>
              <a:gdLst/>
              <a:ahLst/>
              <a:cxnLst/>
              <a:rect l="0" t="0" r="0" b="0"/>
              <a:pathLst>
                <a:path w="147400" h="21058">
                  <a:moveTo>
                    <a:pt x="147399" y="0"/>
                  </a:moveTo>
                  <a:lnTo>
                    <a:pt x="119843" y="7236"/>
                  </a:lnTo>
                  <a:lnTo>
                    <a:pt x="63621" y="9878"/>
                  </a:lnTo>
                  <a:lnTo>
                    <a:pt x="27430" y="13456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3853945" y="336911"/>
              <a:ext cx="20543" cy="526426"/>
            </a:xfrm>
            <a:custGeom>
              <a:avLst/>
              <a:gdLst/>
              <a:ahLst/>
              <a:cxnLst/>
              <a:rect l="0" t="0" r="0" b="0"/>
              <a:pathLst>
                <a:path w="20543" h="526426">
                  <a:moveTo>
                    <a:pt x="10013" y="0"/>
                  </a:moveTo>
                  <a:lnTo>
                    <a:pt x="4424" y="16768"/>
                  </a:lnTo>
                  <a:lnTo>
                    <a:pt x="4800" y="34359"/>
                  </a:lnTo>
                  <a:lnTo>
                    <a:pt x="6526" y="53875"/>
                  </a:lnTo>
                  <a:lnTo>
                    <a:pt x="1222" y="104359"/>
                  </a:lnTo>
                  <a:lnTo>
                    <a:pt x="0" y="154534"/>
                  </a:lnTo>
                  <a:lnTo>
                    <a:pt x="2757" y="208395"/>
                  </a:lnTo>
                  <a:lnTo>
                    <a:pt x="7863" y="266858"/>
                  </a:lnTo>
                  <a:lnTo>
                    <a:pt x="9376" y="320055"/>
                  </a:lnTo>
                  <a:lnTo>
                    <a:pt x="12944" y="380271"/>
                  </a:lnTo>
                  <a:lnTo>
                    <a:pt x="18291" y="436327"/>
                  </a:lnTo>
                  <a:lnTo>
                    <a:pt x="20097" y="497190"/>
                  </a:lnTo>
                  <a:lnTo>
                    <a:pt x="20542" y="52642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3566349" y="463253"/>
              <a:ext cx="255496" cy="187401"/>
            </a:xfrm>
            <a:custGeom>
              <a:avLst/>
              <a:gdLst/>
              <a:ahLst/>
              <a:cxnLst/>
              <a:rect l="0" t="0" r="0" b="0"/>
              <a:pathLst>
                <a:path w="255496" h="187401">
                  <a:moveTo>
                    <a:pt x="255495" y="126342"/>
                  </a:moveTo>
                  <a:lnTo>
                    <a:pt x="196879" y="131932"/>
                  </a:lnTo>
                  <a:lnTo>
                    <a:pt x="143874" y="151536"/>
                  </a:lnTo>
                  <a:lnTo>
                    <a:pt x="87591" y="171586"/>
                  </a:lnTo>
                  <a:lnTo>
                    <a:pt x="31350" y="186344"/>
                  </a:lnTo>
                  <a:lnTo>
                    <a:pt x="18327" y="187400"/>
                  </a:lnTo>
                  <a:lnTo>
                    <a:pt x="9646" y="182256"/>
                  </a:lnTo>
                  <a:lnTo>
                    <a:pt x="3859" y="172976"/>
                  </a:lnTo>
                  <a:lnTo>
                    <a:pt x="0" y="160941"/>
                  </a:lnTo>
                  <a:lnTo>
                    <a:pt x="1952" y="135091"/>
                  </a:lnTo>
                  <a:lnTo>
                    <a:pt x="20246" y="74852"/>
                  </a:lnTo>
                  <a:lnTo>
                    <a:pt x="40236" y="14140"/>
                  </a:lnTo>
                  <a:lnTo>
                    <a:pt x="44925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4190342" y="73699"/>
              <a:ext cx="21058" cy="210571"/>
            </a:xfrm>
            <a:custGeom>
              <a:avLst/>
              <a:gdLst/>
              <a:ahLst/>
              <a:cxnLst/>
              <a:rect l="0" t="0" r="0" b="0"/>
              <a:pathLst>
                <a:path w="21058" h="210571">
                  <a:moveTo>
                    <a:pt x="21057" y="0"/>
                  </a:moveTo>
                  <a:lnTo>
                    <a:pt x="6402" y="55141"/>
                  </a:lnTo>
                  <a:lnTo>
                    <a:pt x="1264" y="112104"/>
                  </a:lnTo>
                  <a:lnTo>
                    <a:pt x="250" y="168416"/>
                  </a:lnTo>
                  <a:lnTo>
                    <a:pt x="0" y="21057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4074528" y="400082"/>
              <a:ext cx="242157" cy="21058"/>
            </a:xfrm>
            <a:custGeom>
              <a:avLst/>
              <a:gdLst/>
              <a:ahLst/>
              <a:cxnLst/>
              <a:rect l="0" t="0" r="0" b="0"/>
              <a:pathLst>
                <a:path w="242157" h="21058">
                  <a:moveTo>
                    <a:pt x="242156" y="0"/>
                  </a:moveTo>
                  <a:lnTo>
                    <a:pt x="199464" y="3120"/>
                  </a:lnTo>
                  <a:lnTo>
                    <a:pt x="138918" y="9553"/>
                  </a:lnTo>
                  <a:lnTo>
                    <a:pt x="75587" y="15990"/>
                  </a:lnTo>
                  <a:lnTo>
                    <a:pt x="13998" y="20390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4127171" y="554654"/>
              <a:ext cx="263213" cy="293795"/>
            </a:xfrm>
            <a:custGeom>
              <a:avLst/>
              <a:gdLst/>
              <a:ahLst/>
              <a:cxnLst/>
              <a:rect l="0" t="0" r="0" b="0"/>
              <a:pathLst>
                <a:path w="263213" h="293795">
                  <a:moveTo>
                    <a:pt x="0" y="77055"/>
                  </a:moveTo>
                  <a:lnTo>
                    <a:pt x="49498" y="17462"/>
                  </a:lnTo>
                  <a:lnTo>
                    <a:pt x="81476" y="1946"/>
                  </a:lnTo>
                  <a:lnTo>
                    <a:pt x="104062" y="0"/>
                  </a:lnTo>
                  <a:lnTo>
                    <a:pt x="125798" y="4204"/>
                  </a:lnTo>
                  <a:lnTo>
                    <a:pt x="147157" y="13871"/>
                  </a:lnTo>
                  <a:lnTo>
                    <a:pt x="162109" y="32206"/>
                  </a:lnTo>
                  <a:lnTo>
                    <a:pt x="181240" y="76515"/>
                  </a:lnTo>
                  <a:lnTo>
                    <a:pt x="187062" y="119659"/>
                  </a:lnTo>
                  <a:lnTo>
                    <a:pt x="180623" y="177065"/>
                  </a:lnTo>
                  <a:lnTo>
                    <a:pt x="164700" y="234288"/>
                  </a:lnTo>
                  <a:lnTo>
                    <a:pt x="148755" y="260773"/>
                  </a:lnTo>
                  <a:lnTo>
                    <a:pt x="123624" y="283439"/>
                  </a:lnTo>
                  <a:lnTo>
                    <a:pt x="100957" y="291614"/>
                  </a:lnTo>
                  <a:lnTo>
                    <a:pt x="88362" y="293794"/>
                  </a:lnTo>
                  <a:lnTo>
                    <a:pt x="65008" y="289977"/>
                  </a:lnTo>
                  <a:lnTo>
                    <a:pt x="53867" y="285684"/>
                  </a:lnTo>
                  <a:lnTo>
                    <a:pt x="38368" y="271554"/>
                  </a:lnTo>
                  <a:lnTo>
                    <a:pt x="32598" y="262873"/>
                  </a:lnTo>
                  <a:lnTo>
                    <a:pt x="24476" y="228299"/>
                  </a:lnTo>
                  <a:lnTo>
                    <a:pt x="26846" y="217659"/>
                  </a:lnTo>
                  <a:lnTo>
                    <a:pt x="38837" y="199597"/>
                  </a:lnTo>
                  <a:lnTo>
                    <a:pt x="58985" y="190010"/>
                  </a:lnTo>
                  <a:lnTo>
                    <a:pt x="82367" y="186919"/>
                  </a:lnTo>
                  <a:lnTo>
                    <a:pt x="136625" y="197443"/>
                  </a:lnTo>
                  <a:lnTo>
                    <a:pt x="200019" y="232183"/>
                  </a:lnTo>
                  <a:lnTo>
                    <a:pt x="251655" y="255209"/>
                  </a:lnTo>
                  <a:lnTo>
                    <a:pt x="263212" y="26656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5" name="Group 24"/>
          <p:cNvGrpSpPr/>
          <p:nvPr/>
        </p:nvGrpSpPr>
        <p:grpSpPr>
          <a:xfrm>
            <a:off x="1831958" y="84227"/>
            <a:ext cx="758053" cy="1905660"/>
            <a:chOff x="1831958" y="84227"/>
            <a:chExt cx="758053" cy="1905660"/>
          </a:xfrm>
        </p:grpSpPr>
        <p:sp>
          <p:nvSpPr>
            <p:cNvPr id="18" name="Freeform 17"/>
            <p:cNvSpPr/>
            <p:nvPr/>
          </p:nvSpPr>
          <p:spPr>
            <a:xfrm>
              <a:off x="1831958" y="1505575"/>
              <a:ext cx="200043" cy="200042"/>
            </a:xfrm>
            <a:custGeom>
              <a:avLst/>
              <a:gdLst/>
              <a:ahLst/>
              <a:cxnLst/>
              <a:rect l="0" t="0" r="0" b="0"/>
              <a:pathLst>
                <a:path w="200043" h="200042">
                  <a:moveTo>
                    <a:pt x="200042" y="0"/>
                  </a:moveTo>
                  <a:lnTo>
                    <a:pt x="144954" y="58563"/>
                  </a:lnTo>
                  <a:lnTo>
                    <a:pt x="84014" y="110744"/>
                  </a:lnTo>
                  <a:lnTo>
                    <a:pt x="28474" y="170898"/>
                  </a:lnTo>
                  <a:lnTo>
                    <a:pt x="0" y="20004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1831958" y="1526632"/>
              <a:ext cx="168457" cy="231628"/>
            </a:xfrm>
            <a:custGeom>
              <a:avLst/>
              <a:gdLst/>
              <a:ahLst/>
              <a:cxnLst/>
              <a:rect l="0" t="0" r="0" b="0"/>
              <a:pathLst>
                <a:path w="168457" h="231628">
                  <a:moveTo>
                    <a:pt x="0" y="0"/>
                  </a:moveTo>
                  <a:lnTo>
                    <a:pt x="35917" y="61110"/>
                  </a:lnTo>
                  <a:lnTo>
                    <a:pt x="78451" y="118925"/>
                  </a:lnTo>
                  <a:lnTo>
                    <a:pt x="128882" y="178087"/>
                  </a:lnTo>
                  <a:lnTo>
                    <a:pt x="168456" y="23162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2274155" y="1298799"/>
              <a:ext cx="203270" cy="278858"/>
            </a:xfrm>
            <a:custGeom>
              <a:avLst/>
              <a:gdLst/>
              <a:ahLst/>
              <a:cxnLst/>
              <a:rect l="0" t="0" r="0" b="0"/>
              <a:pathLst>
                <a:path w="203270" h="278858">
                  <a:moveTo>
                    <a:pt x="0" y="38320"/>
                  </a:moveTo>
                  <a:lnTo>
                    <a:pt x="29308" y="9011"/>
                  </a:lnTo>
                  <a:lnTo>
                    <a:pt x="48901" y="1897"/>
                  </a:lnTo>
                  <a:lnTo>
                    <a:pt x="60677" y="0"/>
                  </a:lnTo>
                  <a:lnTo>
                    <a:pt x="83119" y="4131"/>
                  </a:lnTo>
                  <a:lnTo>
                    <a:pt x="126123" y="25847"/>
                  </a:lnTo>
                  <a:lnTo>
                    <a:pt x="132045" y="34684"/>
                  </a:lnTo>
                  <a:lnTo>
                    <a:pt x="135506" y="56981"/>
                  </a:lnTo>
                  <a:lnTo>
                    <a:pt x="125238" y="111704"/>
                  </a:lnTo>
                  <a:lnTo>
                    <a:pt x="122096" y="122337"/>
                  </a:lnTo>
                  <a:lnTo>
                    <a:pt x="116493" y="130596"/>
                  </a:lnTo>
                  <a:lnTo>
                    <a:pt x="100907" y="142893"/>
                  </a:lnTo>
                  <a:lnTo>
                    <a:pt x="72402" y="156392"/>
                  </a:lnTo>
                  <a:lnTo>
                    <a:pt x="68155" y="156809"/>
                  </a:lnTo>
                  <a:lnTo>
                    <a:pt x="67664" y="154747"/>
                  </a:lnTo>
                  <a:lnTo>
                    <a:pt x="69676" y="151033"/>
                  </a:lnTo>
                  <a:lnTo>
                    <a:pt x="84389" y="146906"/>
                  </a:lnTo>
                  <a:lnTo>
                    <a:pt x="118981" y="147703"/>
                  </a:lnTo>
                  <a:lnTo>
                    <a:pt x="142958" y="153615"/>
                  </a:lnTo>
                  <a:lnTo>
                    <a:pt x="177414" y="176474"/>
                  </a:lnTo>
                  <a:lnTo>
                    <a:pt x="191155" y="190969"/>
                  </a:lnTo>
                  <a:lnTo>
                    <a:pt x="201161" y="209109"/>
                  </a:lnTo>
                  <a:lnTo>
                    <a:pt x="203269" y="228870"/>
                  </a:lnTo>
                  <a:lnTo>
                    <a:pt x="202193" y="239053"/>
                  </a:lnTo>
                  <a:lnTo>
                    <a:pt x="197966" y="247011"/>
                  </a:lnTo>
                  <a:lnTo>
                    <a:pt x="183911" y="258973"/>
                  </a:lnTo>
                  <a:lnTo>
                    <a:pt x="150678" y="272285"/>
                  </a:lnTo>
                  <a:lnTo>
                    <a:pt x="97527" y="278857"/>
                  </a:lnTo>
                  <a:lnTo>
                    <a:pt x="59443" y="278826"/>
                  </a:lnTo>
                  <a:lnTo>
                    <a:pt x="31586" y="26994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2284683" y="1621388"/>
              <a:ext cx="305328" cy="10530"/>
            </a:xfrm>
            <a:custGeom>
              <a:avLst/>
              <a:gdLst/>
              <a:ahLst/>
              <a:cxnLst/>
              <a:rect l="0" t="0" r="0" b="0"/>
              <a:pathLst>
                <a:path w="305328" h="10530">
                  <a:moveTo>
                    <a:pt x="305327" y="0"/>
                  </a:moveTo>
                  <a:lnTo>
                    <a:pt x="256396" y="0"/>
                  </a:lnTo>
                  <a:lnTo>
                    <a:pt x="197266" y="5590"/>
                  </a:lnTo>
                  <a:lnTo>
                    <a:pt x="139356" y="9553"/>
                  </a:lnTo>
                  <a:lnTo>
                    <a:pt x="75924" y="10336"/>
                  </a:lnTo>
                  <a:lnTo>
                    <a:pt x="35364" y="10472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2484725" y="1737202"/>
              <a:ext cx="31586" cy="252685"/>
            </a:xfrm>
            <a:custGeom>
              <a:avLst/>
              <a:gdLst/>
              <a:ahLst/>
              <a:cxnLst/>
              <a:rect l="0" t="0" r="0" b="0"/>
              <a:pathLst>
                <a:path w="31586" h="252685">
                  <a:moveTo>
                    <a:pt x="0" y="0"/>
                  </a:moveTo>
                  <a:lnTo>
                    <a:pt x="0" y="57264"/>
                  </a:lnTo>
                  <a:lnTo>
                    <a:pt x="3120" y="106654"/>
                  </a:lnTo>
                  <a:lnTo>
                    <a:pt x="14654" y="164567"/>
                  </a:lnTo>
                  <a:lnTo>
                    <a:pt x="23333" y="225800"/>
                  </a:lnTo>
                  <a:lnTo>
                    <a:pt x="31585" y="25268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2307760" y="1768787"/>
              <a:ext cx="176966" cy="110002"/>
            </a:xfrm>
            <a:custGeom>
              <a:avLst/>
              <a:gdLst/>
              <a:ahLst/>
              <a:cxnLst/>
              <a:rect l="0" t="0" r="0" b="0"/>
              <a:pathLst>
                <a:path w="176966" h="110002">
                  <a:moveTo>
                    <a:pt x="176965" y="73700"/>
                  </a:moveTo>
                  <a:lnTo>
                    <a:pt x="122821" y="85152"/>
                  </a:lnTo>
                  <a:lnTo>
                    <a:pt x="62340" y="101897"/>
                  </a:lnTo>
                  <a:lnTo>
                    <a:pt x="29918" y="110001"/>
                  </a:lnTo>
                  <a:lnTo>
                    <a:pt x="8666" y="108161"/>
                  </a:lnTo>
                  <a:lnTo>
                    <a:pt x="2764" y="102523"/>
                  </a:lnTo>
                  <a:lnTo>
                    <a:pt x="0" y="94085"/>
                  </a:lnTo>
                  <a:lnTo>
                    <a:pt x="1698" y="62972"/>
                  </a:lnTo>
                  <a:lnTo>
                    <a:pt x="19038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2147813" y="84227"/>
              <a:ext cx="379027" cy="1853017"/>
            </a:xfrm>
            <a:custGeom>
              <a:avLst/>
              <a:gdLst/>
              <a:ahLst/>
              <a:cxnLst/>
              <a:rect l="0" t="0" r="0" b="0"/>
              <a:pathLst>
                <a:path w="379027" h="1853017">
                  <a:moveTo>
                    <a:pt x="379026" y="0"/>
                  </a:moveTo>
                  <a:lnTo>
                    <a:pt x="364372" y="55142"/>
                  </a:lnTo>
                  <a:lnTo>
                    <a:pt x="350828" y="108379"/>
                  </a:lnTo>
                  <a:lnTo>
                    <a:pt x="340385" y="166513"/>
                  </a:lnTo>
                  <a:lnTo>
                    <a:pt x="331052" y="216104"/>
                  </a:lnTo>
                  <a:lnTo>
                    <a:pt x="326597" y="266152"/>
                  </a:lnTo>
                  <a:lnTo>
                    <a:pt x="315204" y="328698"/>
                  </a:lnTo>
                  <a:lnTo>
                    <a:pt x="305134" y="382831"/>
                  </a:lnTo>
                  <a:lnTo>
                    <a:pt x="297860" y="443325"/>
                  </a:lnTo>
                  <a:lnTo>
                    <a:pt x="292586" y="505702"/>
                  </a:lnTo>
                  <a:lnTo>
                    <a:pt x="283614" y="568638"/>
                  </a:lnTo>
                  <a:lnTo>
                    <a:pt x="276959" y="611867"/>
                  </a:lnTo>
                  <a:lnTo>
                    <a:pt x="270102" y="658376"/>
                  </a:lnTo>
                  <a:lnTo>
                    <a:pt x="263155" y="703223"/>
                  </a:lnTo>
                  <a:lnTo>
                    <a:pt x="256168" y="747722"/>
                  </a:lnTo>
                  <a:lnTo>
                    <a:pt x="249163" y="794795"/>
                  </a:lnTo>
                  <a:lnTo>
                    <a:pt x="242150" y="843013"/>
                  </a:lnTo>
                  <a:lnTo>
                    <a:pt x="235134" y="891739"/>
                  </a:lnTo>
                  <a:lnTo>
                    <a:pt x="228116" y="940691"/>
                  </a:lnTo>
                  <a:lnTo>
                    <a:pt x="217979" y="989744"/>
                  </a:lnTo>
                  <a:lnTo>
                    <a:pt x="206844" y="1037671"/>
                  </a:lnTo>
                  <a:lnTo>
                    <a:pt x="197995" y="1082369"/>
                  </a:lnTo>
                  <a:lnTo>
                    <a:pt x="190164" y="1128751"/>
                  </a:lnTo>
                  <a:lnTo>
                    <a:pt x="181613" y="1175491"/>
                  </a:lnTo>
                  <a:lnTo>
                    <a:pt x="170014" y="1219661"/>
                  </a:lnTo>
                  <a:lnTo>
                    <a:pt x="160180" y="1262689"/>
                  </a:lnTo>
                  <a:lnTo>
                    <a:pt x="151910" y="1305209"/>
                  </a:lnTo>
                  <a:lnTo>
                    <a:pt x="140677" y="1367439"/>
                  </a:lnTo>
                  <a:lnTo>
                    <a:pt x="129939" y="1423442"/>
                  </a:lnTo>
                  <a:lnTo>
                    <a:pt x="118179" y="1475911"/>
                  </a:lnTo>
                  <a:lnTo>
                    <a:pt x="96957" y="1536154"/>
                  </a:lnTo>
                  <a:lnTo>
                    <a:pt x="81153" y="1593114"/>
                  </a:lnTo>
                  <a:lnTo>
                    <a:pt x="63228" y="1652024"/>
                  </a:lnTo>
                  <a:lnTo>
                    <a:pt x="45631" y="1705492"/>
                  </a:lnTo>
                  <a:lnTo>
                    <a:pt x="24567" y="1768777"/>
                  </a:lnTo>
                  <a:lnTo>
                    <a:pt x="4679" y="1829618"/>
                  </a:lnTo>
                  <a:lnTo>
                    <a:pt x="0" y="185301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2" name="Group 31"/>
          <p:cNvGrpSpPr/>
          <p:nvPr/>
        </p:nvGrpSpPr>
        <p:grpSpPr>
          <a:xfrm>
            <a:off x="3632331" y="1196206"/>
            <a:ext cx="884395" cy="730510"/>
            <a:chOff x="3632331" y="1196206"/>
            <a:chExt cx="884395" cy="730510"/>
          </a:xfrm>
        </p:grpSpPr>
        <p:sp>
          <p:nvSpPr>
            <p:cNvPr id="26" name="Freeform 25"/>
            <p:cNvSpPr/>
            <p:nvPr/>
          </p:nvSpPr>
          <p:spPr>
            <a:xfrm>
              <a:off x="3653388" y="1326590"/>
              <a:ext cx="105286" cy="252685"/>
            </a:xfrm>
            <a:custGeom>
              <a:avLst/>
              <a:gdLst/>
              <a:ahLst/>
              <a:cxnLst/>
              <a:rect l="0" t="0" r="0" b="0"/>
              <a:pathLst>
                <a:path w="105286" h="252685">
                  <a:moveTo>
                    <a:pt x="105285" y="0"/>
                  </a:moveTo>
                  <a:lnTo>
                    <a:pt x="78922" y="55045"/>
                  </a:lnTo>
                  <a:lnTo>
                    <a:pt x="52288" y="106453"/>
                  </a:lnTo>
                  <a:lnTo>
                    <a:pt x="30086" y="161668"/>
                  </a:lnTo>
                  <a:lnTo>
                    <a:pt x="8369" y="215295"/>
                  </a:lnTo>
                  <a:lnTo>
                    <a:pt x="0" y="25268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3632331" y="1326590"/>
              <a:ext cx="157929" cy="210571"/>
            </a:xfrm>
            <a:custGeom>
              <a:avLst/>
              <a:gdLst/>
              <a:ahLst/>
              <a:cxnLst/>
              <a:rect l="0" t="0" r="0" b="0"/>
              <a:pathLst>
                <a:path w="157929" h="210571">
                  <a:moveTo>
                    <a:pt x="157928" y="210570"/>
                  </a:moveTo>
                  <a:lnTo>
                    <a:pt x="122011" y="156695"/>
                  </a:lnTo>
                  <a:lnTo>
                    <a:pt x="73411" y="94649"/>
                  </a:lnTo>
                  <a:lnTo>
                    <a:pt x="28359" y="3274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4136876" y="1196206"/>
              <a:ext cx="246064" cy="280281"/>
            </a:xfrm>
            <a:custGeom>
              <a:avLst/>
              <a:gdLst/>
              <a:ahLst/>
              <a:cxnLst/>
              <a:rect l="0" t="0" r="0" b="0"/>
              <a:pathLst>
                <a:path w="246064" h="280281">
                  <a:moveTo>
                    <a:pt x="21880" y="35628"/>
                  </a:moveTo>
                  <a:lnTo>
                    <a:pt x="5113" y="41217"/>
                  </a:lnTo>
                  <a:lnTo>
                    <a:pt x="1343" y="39354"/>
                  </a:lnTo>
                  <a:lnTo>
                    <a:pt x="0" y="34602"/>
                  </a:lnTo>
                  <a:lnTo>
                    <a:pt x="274" y="27925"/>
                  </a:lnTo>
                  <a:lnTo>
                    <a:pt x="3967" y="22304"/>
                  </a:lnTo>
                  <a:lnTo>
                    <a:pt x="17428" y="12938"/>
                  </a:lnTo>
                  <a:lnTo>
                    <a:pt x="44738" y="1089"/>
                  </a:lnTo>
                  <a:lnTo>
                    <a:pt x="64794" y="0"/>
                  </a:lnTo>
                  <a:lnTo>
                    <a:pt x="106266" y="8833"/>
                  </a:lnTo>
                  <a:lnTo>
                    <a:pt x="114402" y="14255"/>
                  </a:lnTo>
                  <a:lnTo>
                    <a:pt x="126562" y="29638"/>
                  </a:lnTo>
                  <a:lnTo>
                    <a:pt x="134395" y="63619"/>
                  </a:lnTo>
                  <a:lnTo>
                    <a:pt x="131127" y="97734"/>
                  </a:lnTo>
                  <a:lnTo>
                    <a:pt x="122687" y="116263"/>
                  </a:lnTo>
                  <a:lnTo>
                    <a:pt x="117161" y="124479"/>
                  </a:lnTo>
                  <a:lnTo>
                    <a:pt x="111137" y="127618"/>
                  </a:lnTo>
                  <a:lnTo>
                    <a:pt x="104781" y="127370"/>
                  </a:lnTo>
                  <a:lnTo>
                    <a:pt x="98205" y="124865"/>
                  </a:lnTo>
                  <a:lnTo>
                    <a:pt x="97330" y="122026"/>
                  </a:lnTo>
                  <a:lnTo>
                    <a:pt x="100256" y="118963"/>
                  </a:lnTo>
                  <a:lnTo>
                    <a:pt x="105716" y="115751"/>
                  </a:lnTo>
                  <a:lnTo>
                    <a:pt x="135758" y="111230"/>
                  </a:lnTo>
                  <a:lnTo>
                    <a:pt x="168705" y="115480"/>
                  </a:lnTo>
                  <a:lnTo>
                    <a:pt x="200695" y="129738"/>
                  </a:lnTo>
                  <a:lnTo>
                    <a:pt x="226811" y="154369"/>
                  </a:lnTo>
                  <a:lnTo>
                    <a:pt x="243777" y="183894"/>
                  </a:lnTo>
                  <a:lnTo>
                    <a:pt x="246063" y="204469"/>
                  </a:lnTo>
                  <a:lnTo>
                    <a:pt x="242010" y="225312"/>
                  </a:lnTo>
                  <a:lnTo>
                    <a:pt x="232410" y="246274"/>
                  </a:lnTo>
                  <a:lnTo>
                    <a:pt x="217224" y="261049"/>
                  </a:lnTo>
                  <a:lnTo>
                    <a:pt x="178879" y="280067"/>
                  </a:lnTo>
                  <a:lnTo>
                    <a:pt x="136769" y="280280"/>
                  </a:lnTo>
                  <a:lnTo>
                    <a:pt x="74523" y="26725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4127171" y="1505575"/>
              <a:ext cx="389555" cy="31586"/>
            </a:xfrm>
            <a:custGeom>
              <a:avLst/>
              <a:gdLst/>
              <a:ahLst/>
              <a:cxnLst/>
              <a:rect l="0" t="0" r="0" b="0"/>
              <a:pathLst>
                <a:path w="389555" h="31586">
                  <a:moveTo>
                    <a:pt x="389554" y="0"/>
                  </a:moveTo>
                  <a:lnTo>
                    <a:pt x="346862" y="3119"/>
                  </a:lnTo>
                  <a:lnTo>
                    <a:pt x="294033" y="14654"/>
                  </a:lnTo>
                  <a:lnTo>
                    <a:pt x="244398" y="19160"/>
                  </a:lnTo>
                  <a:lnTo>
                    <a:pt x="192647" y="26084"/>
                  </a:lnTo>
                  <a:lnTo>
                    <a:pt x="131164" y="30499"/>
                  </a:lnTo>
                  <a:lnTo>
                    <a:pt x="77078" y="28251"/>
                  </a:lnTo>
                  <a:lnTo>
                    <a:pt x="52974" y="25424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4390383" y="1663502"/>
              <a:ext cx="21058" cy="263214"/>
            </a:xfrm>
            <a:custGeom>
              <a:avLst/>
              <a:gdLst/>
              <a:ahLst/>
              <a:cxnLst/>
              <a:rect l="0" t="0" r="0" b="0"/>
              <a:pathLst>
                <a:path w="21058" h="263214">
                  <a:moveTo>
                    <a:pt x="0" y="0"/>
                  </a:moveTo>
                  <a:lnTo>
                    <a:pt x="0" y="57264"/>
                  </a:lnTo>
                  <a:lnTo>
                    <a:pt x="0" y="118156"/>
                  </a:lnTo>
                  <a:lnTo>
                    <a:pt x="5589" y="166681"/>
                  </a:lnTo>
                  <a:lnTo>
                    <a:pt x="16789" y="224734"/>
                  </a:lnTo>
                  <a:lnTo>
                    <a:pt x="21057" y="26321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4203680" y="1716145"/>
              <a:ext cx="186704" cy="124317"/>
            </a:xfrm>
            <a:custGeom>
              <a:avLst/>
              <a:gdLst/>
              <a:ahLst/>
              <a:cxnLst/>
              <a:rect l="0" t="0" r="0" b="0"/>
              <a:pathLst>
                <a:path w="186704" h="124317">
                  <a:moveTo>
                    <a:pt x="186703" y="94756"/>
                  </a:moveTo>
                  <a:lnTo>
                    <a:pt x="132559" y="97876"/>
                  </a:lnTo>
                  <a:lnTo>
                    <a:pt x="72078" y="112714"/>
                  </a:lnTo>
                  <a:lnTo>
                    <a:pt x="12814" y="124316"/>
                  </a:lnTo>
                  <a:lnTo>
                    <a:pt x="5267" y="121482"/>
                  </a:lnTo>
                  <a:lnTo>
                    <a:pt x="1405" y="116083"/>
                  </a:lnTo>
                  <a:lnTo>
                    <a:pt x="0" y="108974"/>
                  </a:lnTo>
                  <a:lnTo>
                    <a:pt x="17346" y="53937"/>
                  </a:lnTo>
                  <a:lnTo>
                    <a:pt x="26035" y="33330"/>
                  </a:lnTo>
                  <a:lnTo>
                    <a:pt x="49833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7" name="Group 46"/>
          <p:cNvGrpSpPr/>
          <p:nvPr/>
        </p:nvGrpSpPr>
        <p:grpSpPr>
          <a:xfrm>
            <a:off x="1001670" y="2558425"/>
            <a:ext cx="2578020" cy="779109"/>
            <a:chOff x="1001670" y="2558425"/>
            <a:chExt cx="2578020" cy="779109"/>
          </a:xfrm>
        </p:grpSpPr>
        <p:sp>
          <p:nvSpPr>
            <p:cNvPr id="33" name="Freeform 32"/>
            <p:cNvSpPr/>
            <p:nvPr/>
          </p:nvSpPr>
          <p:spPr>
            <a:xfrm>
              <a:off x="1001670" y="2853222"/>
              <a:ext cx="487105" cy="322240"/>
            </a:xfrm>
            <a:custGeom>
              <a:avLst/>
              <a:gdLst/>
              <a:ahLst/>
              <a:cxnLst/>
              <a:rect l="0" t="0" r="0" b="0"/>
              <a:pathLst>
                <a:path w="487105" h="322240">
                  <a:moveTo>
                    <a:pt x="9065" y="0"/>
                  </a:moveTo>
                  <a:lnTo>
                    <a:pt x="0" y="58617"/>
                  </a:lnTo>
                  <a:lnTo>
                    <a:pt x="7231" y="113961"/>
                  </a:lnTo>
                  <a:lnTo>
                    <a:pt x="17751" y="159459"/>
                  </a:lnTo>
                  <a:lnTo>
                    <a:pt x="55143" y="221387"/>
                  </a:lnTo>
                  <a:lnTo>
                    <a:pt x="77050" y="251600"/>
                  </a:lnTo>
                  <a:lnTo>
                    <a:pt x="95433" y="268190"/>
                  </a:lnTo>
                  <a:lnTo>
                    <a:pt x="121540" y="274004"/>
                  </a:lnTo>
                  <a:lnTo>
                    <a:pt x="136691" y="273916"/>
                  </a:lnTo>
                  <a:lnTo>
                    <a:pt x="149131" y="270348"/>
                  </a:lnTo>
                  <a:lnTo>
                    <a:pt x="169193" y="257026"/>
                  </a:lnTo>
                  <a:lnTo>
                    <a:pt x="188052" y="229794"/>
                  </a:lnTo>
                  <a:lnTo>
                    <a:pt x="217898" y="168296"/>
                  </a:lnTo>
                  <a:lnTo>
                    <a:pt x="223156" y="164840"/>
                  </a:lnTo>
                  <a:lnTo>
                    <a:pt x="227832" y="166045"/>
                  </a:lnTo>
                  <a:lnTo>
                    <a:pt x="236146" y="176744"/>
                  </a:lnTo>
                  <a:lnTo>
                    <a:pt x="258149" y="233525"/>
                  </a:lnTo>
                  <a:lnTo>
                    <a:pt x="271081" y="269494"/>
                  </a:lnTo>
                  <a:lnTo>
                    <a:pt x="296100" y="296010"/>
                  </a:lnTo>
                  <a:lnTo>
                    <a:pt x="315621" y="311324"/>
                  </a:lnTo>
                  <a:lnTo>
                    <a:pt x="339114" y="319691"/>
                  </a:lnTo>
                  <a:lnTo>
                    <a:pt x="363984" y="322239"/>
                  </a:lnTo>
                  <a:lnTo>
                    <a:pt x="386736" y="319472"/>
                  </a:lnTo>
                  <a:lnTo>
                    <a:pt x="405426" y="311224"/>
                  </a:lnTo>
                  <a:lnTo>
                    <a:pt x="413686" y="305749"/>
                  </a:lnTo>
                  <a:lnTo>
                    <a:pt x="443753" y="263340"/>
                  </a:lnTo>
                  <a:lnTo>
                    <a:pt x="469103" y="209902"/>
                  </a:lnTo>
                  <a:lnTo>
                    <a:pt x="487104" y="147528"/>
                  </a:lnTo>
                  <a:lnTo>
                    <a:pt x="484035" y="94089"/>
                  </a:lnTo>
                  <a:lnTo>
                    <a:pt x="483082" y="38473"/>
                  </a:lnTo>
                  <a:lnTo>
                    <a:pt x="479832" y="22948"/>
                  </a:lnTo>
                  <a:lnTo>
                    <a:pt x="472319" y="1052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1642445" y="2943853"/>
              <a:ext cx="126343" cy="14655"/>
            </a:xfrm>
            <a:custGeom>
              <a:avLst/>
              <a:gdLst/>
              <a:ahLst/>
              <a:cxnLst/>
              <a:rect l="0" t="0" r="0" b="0"/>
              <a:pathLst>
                <a:path w="126343" h="14655">
                  <a:moveTo>
                    <a:pt x="126342" y="14654"/>
                  </a:moveTo>
                  <a:lnTo>
                    <a:pt x="82379" y="0"/>
                  </a:lnTo>
                  <a:lnTo>
                    <a:pt x="26129" y="2774"/>
                  </a:lnTo>
                  <a:lnTo>
                    <a:pt x="0" y="412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1674031" y="3021678"/>
              <a:ext cx="126343" cy="21058"/>
            </a:xfrm>
            <a:custGeom>
              <a:avLst/>
              <a:gdLst/>
              <a:ahLst/>
              <a:cxnLst/>
              <a:rect l="0" t="0" r="0" b="0"/>
              <a:pathLst>
                <a:path w="126343" h="21058">
                  <a:moveTo>
                    <a:pt x="126342" y="21057"/>
                  </a:moveTo>
                  <a:lnTo>
                    <a:pt x="77411" y="9604"/>
                  </a:lnTo>
                  <a:lnTo>
                    <a:pt x="35804" y="284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2233938" y="2737409"/>
              <a:ext cx="19161" cy="431669"/>
            </a:xfrm>
            <a:custGeom>
              <a:avLst/>
              <a:gdLst/>
              <a:ahLst/>
              <a:cxnLst/>
              <a:rect l="0" t="0" r="0" b="0"/>
              <a:pathLst>
                <a:path w="19161" h="431669">
                  <a:moveTo>
                    <a:pt x="19160" y="0"/>
                  </a:moveTo>
                  <a:lnTo>
                    <a:pt x="17990" y="49263"/>
                  </a:lnTo>
                  <a:lnTo>
                    <a:pt x="10755" y="100514"/>
                  </a:lnTo>
                  <a:lnTo>
                    <a:pt x="2372" y="160803"/>
                  </a:lnTo>
                  <a:lnTo>
                    <a:pt x="0" y="206389"/>
                  </a:lnTo>
                  <a:lnTo>
                    <a:pt x="2066" y="250826"/>
                  </a:lnTo>
                  <a:lnTo>
                    <a:pt x="6686" y="312185"/>
                  </a:lnTo>
                  <a:lnTo>
                    <a:pt x="8055" y="364290"/>
                  </a:lnTo>
                  <a:lnTo>
                    <a:pt x="8461" y="403126"/>
                  </a:lnTo>
                  <a:lnTo>
                    <a:pt x="8632" y="43166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1977741" y="2800580"/>
              <a:ext cx="222715" cy="173172"/>
            </a:xfrm>
            <a:custGeom>
              <a:avLst/>
              <a:gdLst/>
              <a:ahLst/>
              <a:cxnLst/>
              <a:rect l="0" t="0" r="0" b="0"/>
              <a:pathLst>
                <a:path w="222715" h="173172">
                  <a:moveTo>
                    <a:pt x="222714" y="136870"/>
                  </a:moveTo>
                  <a:lnTo>
                    <a:pt x="160622" y="142460"/>
                  </a:lnTo>
                  <a:lnTo>
                    <a:pt x="107043" y="158201"/>
                  </a:lnTo>
                  <a:lnTo>
                    <a:pt x="47042" y="173171"/>
                  </a:lnTo>
                  <a:lnTo>
                    <a:pt x="24145" y="171332"/>
                  </a:lnTo>
                  <a:lnTo>
                    <a:pt x="15466" y="166864"/>
                  </a:lnTo>
                  <a:lnTo>
                    <a:pt x="2702" y="152540"/>
                  </a:lnTo>
                  <a:lnTo>
                    <a:pt x="0" y="143808"/>
                  </a:lnTo>
                  <a:lnTo>
                    <a:pt x="118" y="124746"/>
                  </a:lnTo>
                  <a:lnTo>
                    <a:pt x="24324" y="70370"/>
                  </a:lnTo>
                  <a:lnTo>
                    <a:pt x="58693" y="15204"/>
                  </a:lnTo>
                  <a:lnTo>
                    <a:pt x="64787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2495253" y="2558425"/>
              <a:ext cx="21058" cy="178985"/>
            </a:xfrm>
            <a:custGeom>
              <a:avLst/>
              <a:gdLst/>
              <a:ahLst/>
              <a:cxnLst/>
              <a:rect l="0" t="0" r="0" b="0"/>
              <a:pathLst>
                <a:path w="21058" h="178985">
                  <a:moveTo>
                    <a:pt x="21057" y="0"/>
                  </a:moveTo>
                  <a:lnTo>
                    <a:pt x="4269" y="62280"/>
                  </a:lnTo>
                  <a:lnTo>
                    <a:pt x="844" y="119450"/>
                  </a:lnTo>
                  <a:lnTo>
                    <a:pt x="0" y="17898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2389969" y="2863751"/>
              <a:ext cx="200042" cy="1"/>
            </a:xfrm>
            <a:custGeom>
              <a:avLst/>
              <a:gdLst/>
              <a:ahLst/>
              <a:cxnLst/>
              <a:rect l="0" t="0" r="0" b="0"/>
              <a:pathLst>
                <a:path w="200042" h="1">
                  <a:moveTo>
                    <a:pt x="200041" y="0"/>
                  </a:moveTo>
                  <a:lnTo>
                    <a:pt x="141424" y="0"/>
                  </a:lnTo>
                  <a:lnTo>
                    <a:pt x="86080" y="0"/>
                  </a:lnTo>
                  <a:lnTo>
                    <a:pt x="29395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2451925" y="2965051"/>
              <a:ext cx="232842" cy="247375"/>
            </a:xfrm>
            <a:custGeom>
              <a:avLst/>
              <a:gdLst/>
              <a:ahLst/>
              <a:cxnLst/>
              <a:rect l="0" t="0" r="0" b="0"/>
              <a:pathLst>
                <a:path w="232842" h="247375">
                  <a:moveTo>
                    <a:pt x="1214" y="46099"/>
                  </a:moveTo>
                  <a:lnTo>
                    <a:pt x="6804" y="29331"/>
                  </a:lnTo>
                  <a:lnTo>
                    <a:pt x="18906" y="17980"/>
                  </a:lnTo>
                  <a:lnTo>
                    <a:pt x="60861" y="1160"/>
                  </a:lnTo>
                  <a:lnTo>
                    <a:pt x="83876" y="0"/>
                  </a:lnTo>
                  <a:lnTo>
                    <a:pt x="104634" y="4553"/>
                  </a:lnTo>
                  <a:lnTo>
                    <a:pt x="121658" y="14376"/>
                  </a:lnTo>
                  <a:lnTo>
                    <a:pt x="133903" y="29660"/>
                  </a:lnTo>
                  <a:lnTo>
                    <a:pt x="142076" y="49321"/>
                  </a:lnTo>
                  <a:lnTo>
                    <a:pt x="147322" y="100071"/>
                  </a:lnTo>
                  <a:lnTo>
                    <a:pt x="145111" y="138130"/>
                  </a:lnTo>
                  <a:lnTo>
                    <a:pt x="133884" y="182431"/>
                  </a:lnTo>
                  <a:lnTo>
                    <a:pt x="118253" y="208806"/>
                  </a:lnTo>
                  <a:lnTo>
                    <a:pt x="93214" y="231439"/>
                  </a:lnTo>
                  <a:lnTo>
                    <a:pt x="63569" y="247374"/>
                  </a:lnTo>
                  <a:lnTo>
                    <a:pt x="39846" y="246298"/>
                  </a:lnTo>
                  <a:lnTo>
                    <a:pt x="26969" y="242736"/>
                  </a:lnTo>
                  <a:lnTo>
                    <a:pt x="17214" y="236852"/>
                  </a:lnTo>
                  <a:lnTo>
                    <a:pt x="3256" y="220955"/>
                  </a:lnTo>
                  <a:lnTo>
                    <a:pt x="236" y="211803"/>
                  </a:lnTo>
                  <a:lnTo>
                    <a:pt x="0" y="192275"/>
                  </a:lnTo>
                  <a:lnTo>
                    <a:pt x="6914" y="175017"/>
                  </a:lnTo>
                  <a:lnTo>
                    <a:pt x="12033" y="167139"/>
                  </a:lnTo>
                  <a:lnTo>
                    <a:pt x="18955" y="163057"/>
                  </a:lnTo>
                  <a:lnTo>
                    <a:pt x="70924" y="161832"/>
                  </a:lnTo>
                  <a:lnTo>
                    <a:pt x="130151" y="170235"/>
                  </a:lnTo>
                  <a:lnTo>
                    <a:pt x="189810" y="172005"/>
                  </a:lnTo>
                  <a:lnTo>
                    <a:pt x="210987" y="169128"/>
                  </a:lnTo>
                  <a:lnTo>
                    <a:pt x="232841" y="16191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2884808" y="2863751"/>
              <a:ext cx="105286" cy="126343"/>
            </a:xfrm>
            <a:custGeom>
              <a:avLst/>
              <a:gdLst/>
              <a:ahLst/>
              <a:cxnLst/>
              <a:rect l="0" t="0" r="0" b="0"/>
              <a:pathLst>
                <a:path w="105286" h="126343">
                  <a:moveTo>
                    <a:pt x="105285" y="0"/>
                  </a:moveTo>
                  <a:lnTo>
                    <a:pt x="81239" y="17981"/>
                  </a:lnTo>
                  <a:lnTo>
                    <a:pt x="31616" y="76331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2874279" y="2811108"/>
              <a:ext cx="136872" cy="168457"/>
            </a:xfrm>
            <a:custGeom>
              <a:avLst/>
              <a:gdLst/>
              <a:ahLst/>
              <a:cxnLst/>
              <a:rect l="0" t="0" r="0" b="0"/>
              <a:pathLst>
                <a:path w="136872" h="168457">
                  <a:moveTo>
                    <a:pt x="136871" y="168456"/>
                  </a:moveTo>
                  <a:lnTo>
                    <a:pt x="80475" y="110891"/>
                  </a:lnTo>
                  <a:lnTo>
                    <a:pt x="45592" y="56934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3179606" y="2592726"/>
              <a:ext cx="247898" cy="281554"/>
            </a:xfrm>
            <a:custGeom>
              <a:avLst/>
              <a:gdLst/>
              <a:ahLst/>
              <a:cxnLst/>
              <a:rect l="0" t="0" r="0" b="0"/>
              <a:pathLst>
                <a:path w="247898" h="281554">
                  <a:moveTo>
                    <a:pt x="0" y="60455"/>
                  </a:moveTo>
                  <a:lnTo>
                    <a:pt x="17980" y="36408"/>
                  </a:lnTo>
                  <a:lnTo>
                    <a:pt x="44322" y="16155"/>
                  </a:lnTo>
                  <a:lnTo>
                    <a:pt x="75523" y="3395"/>
                  </a:lnTo>
                  <a:lnTo>
                    <a:pt x="100636" y="0"/>
                  </a:lnTo>
                  <a:lnTo>
                    <a:pt x="124276" y="4730"/>
                  </a:lnTo>
                  <a:lnTo>
                    <a:pt x="154195" y="20547"/>
                  </a:lnTo>
                  <a:lnTo>
                    <a:pt x="162458" y="26831"/>
                  </a:lnTo>
                  <a:lnTo>
                    <a:pt x="166797" y="34529"/>
                  </a:lnTo>
                  <a:lnTo>
                    <a:pt x="168498" y="52442"/>
                  </a:lnTo>
                  <a:lnTo>
                    <a:pt x="162879" y="82257"/>
                  </a:lnTo>
                  <a:lnTo>
                    <a:pt x="150769" y="99781"/>
                  </a:lnTo>
                  <a:lnTo>
                    <a:pt x="133689" y="114198"/>
                  </a:lnTo>
                  <a:lnTo>
                    <a:pt x="111361" y="126552"/>
                  </a:lnTo>
                  <a:lnTo>
                    <a:pt x="112845" y="126746"/>
                  </a:lnTo>
                  <a:lnTo>
                    <a:pt x="117344" y="125706"/>
                  </a:lnTo>
                  <a:lnTo>
                    <a:pt x="146033" y="129832"/>
                  </a:lnTo>
                  <a:lnTo>
                    <a:pt x="199862" y="156491"/>
                  </a:lnTo>
                  <a:lnTo>
                    <a:pt x="219848" y="170988"/>
                  </a:lnTo>
                  <a:lnTo>
                    <a:pt x="236530" y="189129"/>
                  </a:lnTo>
                  <a:lnTo>
                    <a:pt x="245504" y="212010"/>
                  </a:lnTo>
                  <a:lnTo>
                    <a:pt x="247897" y="224663"/>
                  </a:lnTo>
                  <a:lnTo>
                    <a:pt x="244814" y="235437"/>
                  </a:lnTo>
                  <a:lnTo>
                    <a:pt x="228909" y="253648"/>
                  </a:lnTo>
                  <a:lnTo>
                    <a:pt x="193647" y="271466"/>
                  </a:lnTo>
                  <a:lnTo>
                    <a:pt x="132201" y="280225"/>
                  </a:lnTo>
                  <a:lnTo>
                    <a:pt x="105285" y="28155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3232248" y="2916393"/>
              <a:ext cx="347442" cy="21058"/>
            </a:xfrm>
            <a:custGeom>
              <a:avLst/>
              <a:gdLst/>
              <a:ahLst/>
              <a:cxnLst/>
              <a:rect l="0" t="0" r="0" b="0"/>
              <a:pathLst>
                <a:path w="347442" h="21058">
                  <a:moveTo>
                    <a:pt x="347441" y="21057"/>
                  </a:moveTo>
                  <a:lnTo>
                    <a:pt x="319885" y="13822"/>
                  </a:lnTo>
                  <a:lnTo>
                    <a:pt x="263662" y="8060"/>
                  </a:lnTo>
                  <a:lnTo>
                    <a:pt x="201561" y="1593"/>
                  </a:lnTo>
                  <a:lnTo>
                    <a:pt x="140204" y="7551"/>
                  </a:lnTo>
                  <a:lnTo>
                    <a:pt x="91325" y="9647"/>
                  </a:lnTo>
                  <a:lnTo>
                    <a:pt x="35414" y="723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3474404" y="3095378"/>
              <a:ext cx="21058" cy="242156"/>
            </a:xfrm>
            <a:custGeom>
              <a:avLst/>
              <a:gdLst/>
              <a:ahLst/>
              <a:cxnLst/>
              <a:rect l="0" t="0" r="0" b="0"/>
              <a:pathLst>
                <a:path w="21058" h="242156">
                  <a:moveTo>
                    <a:pt x="0" y="0"/>
                  </a:moveTo>
                  <a:lnTo>
                    <a:pt x="0" y="54144"/>
                  </a:lnTo>
                  <a:lnTo>
                    <a:pt x="0" y="101440"/>
                  </a:lnTo>
                  <a:lnTo>
                    <a:pt x="3119" y="156788"/>
                  </a:lnTo>
                  <a:lnTo>
                    <a:pt x="14654" y="216714"/>
                  </a:lnTo>
                  <a:lnTo>
                    <a:pt x="21057" y="24215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3283711" y="3126963"/>
              <a:ext cx="201222" cy="103389"/>
            </a:xfrm>
            <a:custGeom>
              <a:avLst/>
              <a:gdLst/>
              <a:ahLst/>
              <a:cxnLst/>
              <a:rect l="0" t="0" r="0" b="0"/>
              <a:pathLst>
                <a:path w="201222" h="103389">
                  <a:moveTo>
                    <a:pt x="201221" y="84228"/>
                  </a:moveTo>
                  <a:lnTo>
                    <a:pt x="147077" y="84228"/>
                  </a:lnTo>
                  <a:lnTo>
                    <a:pt x="97719" y="89817"/>
                  </a:lnTo>
                  <a:lnTo>
                    <a:pt x="40409" y="102440"/>
                  </a:lnTo>
                  <a:lnTo>
                    <a:pt x="27333" y="103388"/>
                  </a:lnTo>
                  <a:lnTo>
                    <a:pt x="17445" y="100511"/>
                  </a:lnTo>
                  <a:lnTo>
                    <a:pt x="9684" y="95083"/>
                  </a:lnTo>
                  <a:lnTo>
                    <a:pt x="3339" y="87956"/>
                  </a:lnTo>
                  <a:lnTo>
                    <a:pt x="280" y="79694"/>
                  </a:lnTo>
                  <a:lnTo>
                    <a:pt x="0" y="61156"/>
                  </a:lnTo>
                  <a:lnTo>
                    <a:pt x="6895" y="44338"/>
                  </a:lnTo>
                  <a:lnTo>
                    <a:pt x="43294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2" name="Group 51"/>
          <p:cNvGrpSpPr/>
          <p:nvPr/>
        </p:nvGrpSpPr>
        <p:grpSpPr>
          <a:xfrm>
            <a:off x="6586139" y="249160"/>
            <a:ext cx="766174" cy="734547"/>
            <a:chOff x="6586139" y="249160"/>
            <a:chExt cx="766174" cy="734547"/>
          </a:xfrm>
        </p:grpSpPr>
        <p:sp>
          <p:nvSpPr>
            <p:cNvPr id="48" name="Freeform 47"/>
            <p:cNvSpPr/>
            <p:nvPr/>
          </p:nvSpPr>
          <p:spPr>
            <a:xfrm>
              <a:off x="6586139" y="249160"/>
              <a:ext cx="457452" cy="465961"/>
            </a:xfrm>
            <a:custGeom>
              <a:avLst/>
              <a:gdLst/>
              <a:ahLst/>
              <a:cxnLst/>
              <a:rect l="0" t="0" r="0" b="0"/>
              <a:pathLst>
                <a:path w="457452" h="465961">
                  <a:moveTo>
                    <a:pt x="166050" y="9709"/>
                  </a:moveTo>
                  <a:lnTo>
                    <a:pt x="112175" y="28837"/>
                  </a:lnTo>
                  <a:lnTo>
                    <a:pt x="82626" y="47482"/>
                  </a:lnTo>
                  <a:lnTo>
                    <a:pt x="30511" y="106178"/>
                  </a:lnTo>
                  <a:lnTo>
                    <a:pt x="9772" y="158139"/>
                  </a:lnTo>
                  <a:lnTo>
                    <a:pt x="0" y="213464"/>
                  </a:lnTo>
                  <a:lnTo>
                    <a:pt x="409" y="276688"/>
                  </a:lnTo>
                  <a:lnTo>
                    <a:pt x="20594" y="335450"/>
                  </a:lnTo>
                  <a:lnTo>
                    <a:pt x="54002" y="396622"/>
                  </a:lnTo>
                  <a:lnTo>
                    <a:pt x="67898" y="414077"/>
                  </a:lnTo>
                  <a:lnTo>
                    <a:pt x="117466" y="443213"/>
                  </a:lnTo>
                  <a:lnTo>
                    <a:pt x="170361" y="464227"/>
                  </a:lnTo>
                  <a:lnTo>
                    <a:pt x="194871" y="465960"/>
                  </a:lnTo>
                  <a:lnTo>
                    <a:pt x="258319" y="460559"/>
                  </a:lnTo>
                  <a:lnTo>
                    <a:pt x="313650" y="439620"/>
                  </a:lnTo>
                  <a:lnTo>
                    <a:pt x="358461" y="412954"/>
                  </a:lnTo>
                  <a:lnTo>
                    <a:pt x="397134" y="375041"/>
                  </a:lnTo>
                  <a:lnTo>
                    <a:pt x="425646" y="329878"/>
                  </a:lnTo>
                  <a:lnTo>
                    <a:pt x="445402" y="275897"/>
                  </a:lnTo>
                  <a:lnTo>
                    <a:pt x="457451" y="217054"/>
                  </a:lnTo>
                  <a:lnTo>
                    <a:pt x="454587" y="155041"/>
                  </a:lnTo>
                  <a:lnTo>
                    <a:pt x="440405" y="111912"/>
                  </a:lnTo>
                  <a:lnTo>
                    <a:pt x="399491" y="55923"/>
                  </a:lnTo>
                  <a:lnTo>
                    <a:pt x="382105" y="39607"/>
                  </a:lnTo>
                  <a:lnTo>
                    <a:pt x="332816" y="13188"/>
                  </a:lnTo>
                  <a:lnTo>
                    <a:pt x="291892" y="3331"/>
                  </a:lnTo>
                  <a:lnTo>
                    <a:pt x="230551" y="0"/>
                  </a:lnTo>
                  <a:lnTo>
                    <a:pt x="173853" y="5013"/>
                  </a:lnTo>
                  <a:lnTo>
                    <a:pt x="114651" y="17424"/>
                  </a:lnTo>
                  <a:lnTo>
                    <a:pt x="102879" y="2023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7072820" y="500571"/>
              <a:ext cx="180691" cy="483136"/>
            </a:xfrm>
            <a:custGeom>
              <a:avLst/>
              <a:gdLst/>
              <a:ahLst/>
              <a:cxnLst/>
              <a:rect l="0" t="0" r="0" b="0"/>
              <a:pathLst>
                <a:path w="180691" h="483136">
                  <a:moveTo>
                    <a:pt x="47866" y="179438"/>
                  </a:moveTo>
                  <a:lnTo>
                    <a:pt x="40629" y="208164"/>
                  </a:lnTo>
                  <a:lnTo>
                    <a:pt x="37987" y="271550"/>
                  </a:lnTo>
                  <a:lnTo>
                    <a:pt x="37465" y="329824"/>
                  </a:lnTo>
                  <a:lnTo>
                    <a:pt x="37375" y="377895"/>
                  </a:lnTo>
                  <a:lnTo>
                    <a:pt x="37349" y="429183"/>
                  </a:lnTo>
                  <a:lnTo>
                    <a:pt x="43405" y="482321"/>
                  </a:lnTo>
                  <a:lnTo>
                    <a:pt x="42551" y="483135"/>
                  </a:lnTo>
                  <a:lnTo>
                    <a:pt x="40814" y="480169"/>
                  </a:lnTo>
                  <a:lnTo>
                    <a:pt x="34675" y="429206"/>
                  </a:lnTo>
                  <a:lnTo>
                    <a:pt x="28362" y="375394"/>
                  </a:lnTo>
                  <a:lnTo>
                    <a:pt x="27115" y="319704"/>
                  </a:lnTo>
                  <a:lnTo>
                    <a:pt x="23749" y="266763"/>
                  </a:lnTo>
                  <a:lnTo>
                    <a:pt x="17754" y="216574"/>
                  </a:lnTo>
                  <a:lnTo>
                    <a:pt x="9336" y="161600"/>
                  </a:lnTo>
                  <a:lnTo>
                    <a:pt x="3340" y="108801"/>
                  </a:lnTo>
                  <a:lnTo>
                    <a:pt x="0" y="84873"/>
                  </a:lnTo>
                  <a:lnTo>
                    <a:pt x="2416" y="58640"/>
                  </a:lnTo>
                  <a:lnTo>
                    <a:pt x="10508" y="37622"/>
                  </a:lnTo>
                  <a:lnTo>
                    <a:pt x="34767" y="5066"/>
                  </a:lnTo>
                  <a:lnTo>
                    <a:pt x="42643" y="1189"/>
                  </a:lnTo>
                  <a:lnTo>
                    <a:pt x="60752" y="0"/>
                  </a:lnTo>
                  <a:lnTo>
                    <a:pt x="90678" y="5908"/>
                  </a:lnTo>
                  <a:lnTo>
                    <a:pt x="116183" y="20657"/>
                  </a:lnTo>
                  <a:lnTo>
                    <a:pt x="128142" y="36339"/>
                  </a:lnTo>
                  <a:lnTo>
                    <a:pt x="150940" y="69413"/>
                  </a:lnTo>
                  <a:lnTo>
                    <a:pt x="171083" y="91336"/>
                  </a:lnTo>
                  <a:lnTo>
                    <a:pt x="178667" y="111815"/>
                  </a:lnTo>
                  <a:lnTo>
                    <a:pt x="180690" y="123828"/>
                  </a:lnTo>
                  <a:lnTo>
                    <a:pt x="176698" y="146533"/>
                  </a:lnTo>
                  <a:lnTo>
                    <a:pt x="161298" y="175927"/>
                  </a:lnTo>
                  <a:lnTo>
                    <a:pt x="147413" y="190746"/>
                  </a:lnTo>
                  <a:lnTo>
                    <a:pt x="118695" y="205665"/>
                  </a:lnTo>
                  <a:lnTo>
                    <a:pt x="73901" y="218067"/>
                  </a:lnTo>
                  <a:lnTo>
                    <a:pt x="47866" y="22155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7341784" y="479967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7331256" y="637895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10528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6" name="Group 55"/>
          <p:cNvGrpSpPr/>
          <p:nvPr/>
        </p:nvGrpSpPr>
        <p:grpSpPr>
          <a:xfrm>
            <a:off x="8236708" y="374682"/>
            <a:ext cx="168456" cy="284271"/>
            <a:chOff x="8236708" y="374682"/>
            <a:chExt cx="168456" cy="284271"/>
          </a:xfrm>
        </p:grpSpPr>
        <p:sp>
          <p:nvSpPr>
            <p:cNvPr id="53" name="Freeform 52"/>
            <p:cNvSpPr/>
            <p:nvPr/>
          </p:nvSpPr>
          <p:spPr>
            <a:xfrm>
              <a:off x="8236708" y="469439"/>
              <a:ext cx="168456" cy="31586"/>
            </a:xfrm>
            <a:custGeom>
              <a:avLst/>
              <a:gdLst/>
              <a:ahLst/>
              <a:cxnLst/>
              <a:rect l="0" t="0" r="0" b="0"/>
              <a:pathLst>
                <a:path w="168456" h="31586">
                  <a:moveTo>
                    <a:pt x="168455" y="0"/>
                  </a:moveTo>
                  <a:lnTo>
                    <a:pt x="130977" y="8333"/>
                  </a:lnTo>
                  <a:lnTo>
                    <a:pt x="73139" y="18645"/>
                  </a:lnTo>
                  <a:lnTo>
                    <a:pt x="26492" y="28683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8289349" y="374682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8289349" y="648423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9" name="Group 68"/>
          <p:cNvGrpSpPr/>
          <p:nvPr/>
        </p:nvGrpSpPr>
        <p:grpSpPr>
          <a:xfrm>
            <a:off x="6646904" y="1122206"/>
            <a:ext cx="2179400" cy="636395"/>
            <a:chOff x="6646904" y="1122206"/>
            <a:chExt cx="2179400" cy="636395"/>
          </a:xfrm>
        </p:grpSpPr>
        <p:sp>
          <p:nvSpPr>
            <p:cNvPr id="57" name="Freeform 56"/>
            <p:cNvSpPr/>
            <p:nvPr/>
          </p:nvSpPr>
          <p:spPr>
            <a:xfrm>
              <a:off x="6857474" y="1164320"/>
              <a:ext cx="10530" cy="315856"/>
            </a:xfrm>
            <a:custGeom>
              <a:avLst/>
              <a:gdLst/>
              <a:ahLst/>
              <a:cxnLst/>
              <a:rect l="0" t="0" r="0" b="0"/>
              <a:pathLst>
                <a:path w="10530" h="315856">
                  <a:moveTo>
                    <a:pt x="10529" y="0"/>
                  </a:moveTo>
                  <a:lnTo>
                    <a:pt x="2195" y="48931"/>
                  </a:lnTo>
                  <a:lnTo>
                    <a:pt x="6023" y="108061"/>
                  </a:lnTo>
                  <a:lnTo>
                    <a:pt x="9639" y="164801"/>
                  </a:lnTo>
                  <a:lnTo>
                    <a:pt x="10353" y="221070"/>
                  </a:lnTo>
                  <a:lnTo>
                    <a:pt x="4905" y="277245"/>
                  </a:lnTo>
                  <a:lnTo>
                    <a:pt x="0" y="31585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6646904" y="1122206"/>
              <a:ext cx="357970" cy="73700"/>
            </a:xfrm>
            <a:custGeom>
              <a:avLst/>
              <a:gdLst/>
              <a:ahLst/>
              <a:cxnLst/>
              <a:rect l="0" t="0" r="0" b="0"/>
              <a:pathLst>
                <a:path w="357970" h="73700">
                  <a:moveTo>
                    <a:pt x="357969" y="0"/>
                  </a:moveTo>
                  <a:lnTo>
                    <a:pt x="296858" y="17958"/>
                  </a:lnTo>
                  <a:lnTo>
                    <a:pt x="242427" y="35149"/>
                  </a:lnTo>
                  <a:lnTo>
                    <a:pt x="190519" y="47974"/>
                  </a:lnTo>
                  <a:lnTo>
                    <a:pt x="128274" y="54840"/>
                  </a:lnTo>
                  <a:lnTo>
                    <a:pt x="70571" y="67114"/>
                  </a:lnTo>
                  <a:lnTo>
                    <a:pt x="12528" y="72832"/>
                  </a:lnTo>
                  <a:lnTo>
                    <a:pt x="0" y="7369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6667960" y="1511760"/>
              <a:ext cx="284270" cy="31587"/>
            </a:xfrm>
            <a:custGeom>
              <a:avLst/>
              <a:gdLst/>
              <a:ahLst/>
              <a:cxnLst/>
              <a:rect l="0" t="0" r="0" b="0"/>
              <a:pathLst>
                <a:path w="284270" h="31587">
                  <a:moveTo>
                    <a:pt x="284269" y="0"/>
                  </a:moveTo>
                  <a:lnTo>
                    <a:pt x="235339" y="0"/>
                  </a:lnTo>
                  <a:lnTo>
                    <a:pt x="181797" y="5589"/>
                  </a:lnTo>
                  <a:lnTo>
                    <a:pt x="118379" y="12998"/>
                  </a:lnTo>
                  <a:lnTo>
                    <a:pt x="63028" y="19465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6963584" y="1350960"/>
              <a:ext cx="178159" cy="161094"/>
            </a:xfrm>
            <a:custGeom>
              <a:avLst/>
              <a:gdLst/>
              <a:ahLst/>
              <a:cxnLst/>
              <a:rect l="0" t="0" r="0" b="0"/>
              <a:pathLst>
                <a:path w="178159" h="161094">
                  <a:moveTo>
                    <a:pt x="9702" y="66044"/>
                  </a:moveTo>
                  <a:lnTo>
                    <a:pt x="12822" y="108735"/>
                  </a:lnTo>
                  <a:lnTo>
                    <a:pt x="18768" y="155975"/>
                  </a:lnTo>
                  <a:lnTo>
                    <a:pt x="18085" y="161093"/>
                  </a:lnTo>
                  <a:lnTo>
                    <a:pt x="16461" y="160995"/>
                  </a:lnTo>
                  <a:lnTo>
                    <a:pt x="5448" y="135622"/>
                  </a:lnTo>
                  <a:lnTo>
                    <a:pt x="0" y="75105"/>
                  </a:lnTo>
                  <a:lnTo>
                    <a:pt x="1880" y="50184"/>
                  </a:lnTo>
                  <a:lnTo>
                    <a:pt x="10515" y="31309"/>
                  </a:lnTo>
                  <a:lnTo>
                    <a:pt x="25271" y="18241"/>
                  </a:lnTo>
                  <a:lnTo>
                    <a:pt x="63340" y="319"/>
                  </a:lnTo>
                  <a:lnTo>
                    <a:pt x="73537" y="0"/>
                  </a:lnTo>
                  <a:lnTo>
                    <a:pt x="94225" y="5885"/>
                  </a:lnTo>
                  <a:lnTo>
                    <a:pt x="111999" y="19420"/>
                  </a:lnTo>
                  <a:lnTo>
                    <a:pt x="142473" y="56704"/>
                  </a:lnTo>
                  <a:lnTo>
                    <a:pt x="166628" y="116647"/>
                  </a:lnTo>
                  <a:lnTo>
                    <a:pt x="178158" y="1608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7141743" y="1332776"/>
              <a:ext cx="168458" cy="234850"/>
            </a:xfrm>
            <a:custGeom>
              <a:avLst/>
              <a:gdLst/>
              <a:ahLst/>
              <a:cxnLst/>
              <a:rect l="0" t="0" r="0" b="0"/>
              <a:pathLst>
                <a:path w="168458" h="234850">
                  <a:moveTo>
                    <a:pt x="0" y="0"/>
                  </a:moveTo>
                  <a:lnTo>
                    <a:pt x="15641" y="17980"/>
                  </a:lnTo>
                  <a:lnTo>
                    <a:pt x="39607" y="74354"/>
                  </a:lnTo>
                  <a:lnTo>
                    <a:pt x="65196" y="126428"/>
                  </a:lnTo>
                  <a:lnTo>
                    <a:pt x="84033" y="187329"/>
                  </a:lnTo>
                  <a:lnTo>
                    <a:pt x="98228" y="231195"/>
                  </a:lnTo>
                  <a:lnTo>
                    <a:pt x="102920" y="234849"/>
                  </a:lnTo>
                  <a:lnTo>
                    <a:pt x="108388" y="233775"/>
                  </a:lnTo>
                  <a:lnTo>
                    <a:pt x="114373" y="229549"/>
                  </a:lnTo>
                  <a:lnTo>
                    <a:pt x="121022" y="212376"/>
                  </a:lnTo>
                  <a:lnTo>
                    <a:pt x="126811" y="150929"/>
                  </a:lnTo>
                  <a:lnTo>
                    <a:pt x="140904" y="89632"/>
                  </a:lnTo>
                  <a:lnTo>
                    <a:pt x="157997" y="35416"/>
                  </a:lnTo>
                  <a:lnTo>
                    <a:pt x="168457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7373370" y="156440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7617412" y="1251475"/>
              <a:ext cx="298447" cy="289925"/>
            </a:xfrm>
            <a:custGeom>
              <a:avLst/>
              <a:gdLst/>
              <a:ahLst/>
              <a:cxnLst/>
              <a:rect l="0" t="0" r="0" b="0"/>
              <a:pathLst>
                <a:path w="298447" h="289925">
                  <a:moveTo>
                    <a:pt x="166569" y="18130"/>
                  </a:moveTo>
                  <a:lnTo>
                    <a:pt x="155391" y="6951"/>
                  </a:lnTo>
                  <a:lnTo>
                    <a:pt x="137424" y="1463"/>
                  </a:lnTo>
                  <a:lnTo>
                    <a:pt x="126082" y="0"/>
                  </a:lnTo>
                  <a:lnTo>
                    <a:pt x="107242" y="4613"/>
                  </a:lnTo>
                  <a:lnTo>
                    <a:pt x="48901" y="46647"/>
                  </a:lnTo>
                  <a:lnTo>
                    <a:pt x="24210" y="72983"/>
                  </a:lnTo>
                  <a:lnTo>
                    <a:pt x="7665" y="103013"/>
                  </a:lnTo>
                  <a:lnTo>
                    <a:pt x="0" y="161412"/>
                  </a:lnTo>
                  <a:lnTo>
                    <a:pt x="1012" y="209672"/>
                  </a:lnTo>
                  <a:lnTo>
                    <a:pt x="9540" y="235451"/>
                  </a:lnTo>
                  <a:lnTo>
                    <a:pt x="33085" y="269694"/>
                  </a:lnTo>
                  <a:lnTo>
                    <a:pt x="55380" y="282015"/>
                  </a:lnTo>
                  <a:lnTo>
                    <a:pt x="113410" y="289924"/>
                  </a:lnTo>
                  <a:lnTo>
                    <a:pt x="175644" y="280162"/>
                  </a:lnTo>
                  <a:lnTo>
                    <a:pt x="208252" y="267344"/>
                  </a:lnTo>
                  <a:lnTo>
                    <a:pt x="252864" y="235262"/>
                  </a:lnTo>
                  <a:lnTo>
                    <a:pt x="289212" y="194974"/>
                  </a:lnTo>
                  <a:lnTo>
                    <a:pt x="297116" y="168867"/>
                  </a:lnTo>
                  <a:lnTo>
                    <a:pt x="298446" y="124404"/>
                  </a:lnTo>
                  <a:lnTo>
                    <a:pt x="293032" y="98118"/>
                  </a:lnTo>
                  <a:lnTo>
                    <a:pt x="282826" y="78636"/>
                  </a:lnTo>
                  <a:lnTo>
                    <a:pt x="258337" y="54515"/>
                  </a:lnTo>
                  <a:lnTo>
                    <a:pt x="208683" y="2865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7986053" y="1426381"/>
              <a:ext cx="145977" cy="332220"/>
            </a:xfrm>
            <a:custGeom>
              <a:avLst/>
              <a:gdLst/>
              <a:ahLst/>
              <a:cxnLst/>
              <a:rect l="0" t="0" r="0" b="0"/>
              <a:pathLst>
                <a:path w="145977" h="332220">
                  <a:moveTo>
                    <a:pt x="8498" y="116965"/>
                  </a:moveTo>
                  <a:lnTo>
                    <a:pt x="25286" y="180415"/>
                  </a:lnTo>
                  <a:lnTo>
                    <a:pt x="31832" y="238509"/>
                  </a:lnTo>
                  <a:lnTo>
                    <a:pt x="38454" y="290062"/>
                  </a:lnTo>
                  <a:lnTo>
                    <a:pt x="45190" y="325790"/>
                  </a:lnTo>
                  <a:lnTo>
                    <a:pt x="44657" y="331051"/>
                  </a:lnTo>
                  <a:lnTo>
                    <a:pt x="41963" y="332219"/>
                  </a:lnTo>
                  <a:lnTo>
                    <a:pt x="37827" y="330657"/>
                  </a:lnTo>
                  <a:lnTo>
                    <a:pt x="33231" y="313325"/>
                  </a:lnTo>
                  <a:lnTo>
                    <a:pt x="30281" y="260127"/>
                  </a:lnTo>
                  <a:lnTo>
                    <a:pt x="21293" y="204558"/>
                  </a:lnTo>
                  <a:lnTo>
                    <a:pt x="8252" y="151641"/>
                  </a:lnTo>
                  <a:lnTo>
                    <a:pt x="0" y="101458"/>
                  </a:lnTo>
                  <a:lnTo>
                    <a:pt x="9690" y="40877"/>
                  </a:lnTo>
                  <a:lnTo>
                    <a:pt x="12802" y="27635"/>
                  </a:lnTo>
                  <a:lnTo>
                    <a:pt x="18387" y="17637"/>
                  </a:lnTo>
                  <a:lnTo>
                    <a:pt x="33950" y="3409"/>
                  </a:lnTo>
                  <a:lnTo>
                    <a:pt x="43013" y="317"/>
                  </a:lnTo>
                  <a:lnTo>
                    <a:pt x="62442" y="0"/>
                  </a:lnTo>
                  <a:lnTo>
                    <a:pt x="93111" y="11989"/>
                  </a:lnTo>
                  <a:lnTo>
                    <a:pt x="141277" y="59684"/>
                  </a:lnTo>
                  <a:lnTo>
                    <a:pt x="144980" y="69419"/>
                  </a:lnTo>
                  <a:lnTo>
                    <a:pt x="145976" y="92714"/>
                  </a:lnTo>
                  <a:lnTo>
                    <a:pt x="142264" y="101967"/>
                  </a:lnTo>
                  <a:lnTo>
                    <a:pt x="128781" y="115368"/>
                  </a:lnTo>
                  <a:lnTo>
                    <a:pt x="107970" y="122104"/>
                  </a:lnTo>
                  <a:lnTo>
                    <a:pt x="71669" y="12749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8184064" y="136436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8194592" y="1532817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8647318" y="1311719"/>
              <a:ext cx="168457" cy="200042"/>
            </a:xfrm>
            <a:custGeom>
              <a:avLst/>
              <a:gdLst/>
              <a:ahLst/>
              <a:cxnLst/>
              <a:rect l="0" t="0" r="0" b="0"/>
              <a:pathLst>
                <a:path w="168457" h="200042">
                  <a:moveTo>
                    <a:pt x="168456" y="0"/>
                  </a:moveTo>
                  <a:lnTo>
                    <a:pt x="118958" y="58563"/>
                  </a:lnTo>
                  <a:lnTo>
                    <a:pt x="77177" y="116333"/>
                  </a:lnTo>
                  <a:lnTo>
                    <a:pt x="35092" y="173440"/>
                  </a:lnTo>
                  <a:lnTo>
                    <a:pt x="0" y="20004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8636790" y="1290662"/>
              <a:ext cx="189514" cy="263213"/>
            </a:xfrm>
            <a:custGeom>
              <a:avLst/>
              <a:gdLst/>
              <a:ahLst/>
              <a:cxnLst/>
              <a:rect l="0" t="0" r="0" b="0"/>
              <a:pathLst>
                <a:path w="189514" h="263213">
                  <a:moveTo>
                    <a:pt x="0" y="0"/>
                  </a:moveTo>
                  <a:lnTo>
                    <a:pt x="35917" y="53875"/>
                  </a:lnTo>
                  <a:lnTo>
                    <a:pt x="75888" y="111036"/>
                  </a:lnTo>
                  <a:lnTo>
                    <a:pt x="122409" y="172975"/>
                  </a:lnTo>
                  <a:lnTo>
                    <a:pt x="164909" y="232023"/>
                  </a:lnTo>
                  <a:lnTo>
                    <a:pt x="189513" y="26321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2" name="Group 71"/>
          <p:cNvGrpSpPr/>
          <p:nvPr/>
        </p:nvGrpSpPr>
        <p:grpSpPr>
          <a:xfrm>
            <a:off x="5921506" y="368497"/>
            <a:ext cx="155609" cy="305327"/>
            <a:chOff x="5921506" y="368497"/>
            <a:chExt cx="155609" cy="305327"/>
          </a:xfrm>
        </p:grpSpPr>
        <p:sp>
          <p:nvSpPr>
            <p:cNvPr id="70" name="Freeform 69"/>
            <p:cNvSpPr/>
            <p:nvPr/>
          </p:nvSpPr>
          <p:spPr>
            <a:xfrm>
              <a:off x="5921506" y="368497"/>
              <a:ext cx="27096" cy="305327"/>
            </a:xfrm>
            <a:custGeom>
              <a:avLst/>
              <a:gdLst/>
              <a:ahLst/>
              <a:cxnLst/>
              <a:rect l="0" t="0" r="0" b="0"/>
              <a:pathLst>
                <a:path w="27096" h="305327">
                  <a:moveTo>
                    <a:pt x="27095" y="0"/>
                  </a:moveTo>
                  <a:lnTo>
                    <a:pt x="18762" y="48931"/>
                  </a:lnTo>
                  <a:lnTo>
                    <a:pt x="11411" y="108061"/>
                  </a:lnTo>
                  <a:lnTo>
                    <a:pt x="7099" y="165971"/>
                  </a:lnTo>
                  <a:lnTo>
                    <a:pt x="6248" y="229403"/>
                  </a:lnTo>
                  <a:lnTo>
                    <a:pt x="0" y="289609"/>
                  </a:lnTo>
                  <a:lnTo>
                    <a:pt x="843" y="294848"/>
                  </a:lnTo>
                  <a:lnTo>
                    <a:pt x="6038" y="3053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6064414" y="64223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3" name="Freeform 72"/>
          <p:cNvSpPr/>
          <p:nvPr/>
        </p:nvSpPr>
        <p:spPr>
          <a:xfrm>
            <a:off x="1628368" y="383488"/>
            <a:ext cx="443815" cy="529749"/>
          </a:xfrm>
          <a:custGeom>
            <a:avLst/>
            <a:gdLst/>
            <a:ahLst/>
            <a:cxnLst/>
            <a:rect l="0" t="0" r="0" b="0"/>
            <a:pathLst>
              <a:path w="443815" h="529749">
                <a:moveTo>
                  <a:pt x="224647" y="6066"/>
                </a:moveTo>
                <a:lnTo>
                  <a:pt x="192195" y="0"/>
                </a:lnTo>
                <a:lnTo>
                  <a:pt x="134716" y="10625"/>
                </a:lnTo>
                <a:lnTo>
                  <a:pt x="89900" y="32226"/>
                </a:lnTo>
                <a:lnTo>
                  <a:pt x="64879" y="53331"/>
                </a:lnTo>
                <a:lnTo>
                  <a:pt x="43818" y="81292"/>
                </a:lnTo>
                <a:lnTo>
                  <a:pt x="10805" y="144240"/>
                </a:lnTo>
                <a:lnTo>
                  <a:pt x="1705" y="169642"/>
                </a:lnTo>
                <a:lnTo>
                  <a:pt x="0" y="193410"/>
                </a:lnTo>
                <a:lnTo>
                  <a:pt x="4251" y="256341"/>
                </a:lnTo>
                <a:lnTo>
                  <a:pt x="11790" y="311610"/>
                </a:lnTo>
                <a:lnTo>
                  <a:pt x="19214" y="361998"/>
                </a:lnTo>
                <a:lnTo>
                  <a:pt x="40352" y="411812"/>
                </a:lnTo>
                <a:lnTo>
                  <a:pt x="80908" y="468801"/>
                </a:lnTo>
                <a:lnTo>
                  <a:pt x="115872" y="507394"/>
                </a:lnTo>
                <a:lnTo>
                  <a:pt x="148094" y="523235"/>
                </a:lnTo>
                <a:lnTo>
                  <a:pt x="187277" y="529748"/>
                </a:lnTo>
                <a:lnTo>
                  <a:pt x="241269" y="523544"/>
                </a:lnTo>
                <a:lnTo>
                  <a:pt x="274805" y="513202"/>
                </a:lnTo>
                <a:lnTo>
                  <a:pt x="337915" y="469013"/>
                </a:lnTo>
                <a:lnTo>
                  <a:pt x="395034" y="411104"/>
                </a:lnTo>
                <a:lnTo>
                  <a:pt x="432724" y="353017"/>
                </a:lnTo>
                <a:lnTo>
                  <a:pt x="441887" y="316187"/>
                </a:lnTo>
                <a:lnTo>
                  <a:pt x="443814" y="262990"/>
                </a:lnTo>
                <a:lnTo>
                  <a:pt x="436580" y="201076"/>
                </a:lnTo>
                <a:lnTo>
                  <a:pt x="430032" y="165622"/>
                </a:lnTo>
                <a:lnTo>
                  <a:pt x="402487" y="111565"/>
                </a:lnTo>
                <a:lnTo>
                  <a:pt x="387915" y="91559"/>
                </a:lnTo>
                <a:lnTo>
                  <a:pt x="328307" y="45090"/>
                </a:lnTo>
                <a:lnTo>
                  <a:pt x="288636" y="26077"/>
                </a:lnTo>
                <a:lnTo>
                  <a:pt x="229661" y="18468"/>
                </a:lnTo>
                <a:lnTo>
                  <a:pt x="193062" y="16594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6" name="Group 75"/>
          <p:cNvGrpSpPr/>
          <p:nvPr/>
        </p:nvGrpSpPr>
        <p:grpSpPr>
          <a:xfrm>
            <a:off x="5836045" y="1136599"/>
            <a:ext cx="356884" cy="424901"/>
            <a:chOff x="5836045" y="1136599"/>
            <a:chExt cx="356884" cy="424901"/>
          </a:xfrm>
        </p:grpSpPr>
        <p:sp>
          <p:nvSpPr>
            <p:cNvPr id="74" name="Freeform 73"/>
            <p:cNvSpPr/>
            <p:nvPr/>
          </p:nvSpPr>
          <p:spPr>
            <a:xfrm>
              <a:off x="5836045" y="1136599"/>
              <a:ext cx="196785" cy="424901"/>
            </a:xfrm>
            <a:custGeom>
              <a:avLst/>
              <a:gdLst/>
              <a:ahLst/>
              <a:cxnLst/>
              <a:rect l="0" t="0" r="0" b="0"/>
              <a:pathLst>
                <a:path w="196785" h="424901">
                  <a:moveTo>
                    <a:pt x="17799" y="32064"/>
                  </a:moveTo>
                  <a:lnTo>
                    <a:pt x="12210" y="54421"/>
                  </a:lnTo>
                  <a:lnTo>
                    <a:pt x="12903" y="57497"/>
                  </a:lnTo>
                  <a:lnTo>
                    <a:pt x="15705" y="56038"/>
                  </a:lnTo>
                  <a:lnTo>
                    <a:pt x="23888" y="45059"/>
                  </a:lnTo>
                  <a:lnTo>
                    <a:pt x="37411" y="20316"/>
                  </a:lnTo>
                  <a:lnTo>
                    <a:pt x="53422" y="5006"/>
                  </a:lnTo>
                  <a:lnTo>
                    <a:pt x="63774" y="1157"/>
                  </a:lnTo>
                  <a:lnTo>
                    <a:pt x="87755" y="0"/>
                  </a:lnTo>
                  <a:lnTo>
                    <a:pt x="98362" y="3669"/>
                  </a:lnTo>
                  <a:lnTo>
                    <a:pt x="139687" y="38810"/>
                  </a:lnTo>
                  <a:lnTo>
                    <a:pt x="155820" y="65648"/>
                  </a:lnTo>
                  <a:lnTo>
                    <a:pt x="175416" y="124888"/>
                  </a:lnTo>
                  <a:lnTo>
                    <a:pt x="183043" y="160953"/>
                  </a:lnTo>
                  <a:lnTo>
                    <a:pt x="182184" y="201274"/>
                  </a:lnTo>
                  <a:lnTo>
                    <a:pt x="171413" y="256821"/>
                  </a:lnTo>
                  <a:lnTo>
                    <a:pt x="151444" y="315429"/>
                  </a:lnTo>
                  <a:lnTo>
                    <a:pt x="112272" y="376305"/>
                  </a:lnTo>
                  <a:lnTo>
                    <a:pt x="84424" y="406948"/>
                  </a:lnTo>
                  <a:lnTo>
                    <a:pt x="57817" y="422861"/>
                  </a:lnTo>
                  <a:lnTo>
                    <a:pt x="37924" y="424900"/>
                  </a:lnTo>
                  <a:lnTo>
                    <a:pt x="27706" y="423806"/>
                  </a:lnTo>
                  <a:lnTo>
                    <a:pt x="19725" y="419567"/>
                  </a:lnTo>
                  <a:lnTo>
                    <a:pt x="7737" y="405499"/>
                  </a:lnTo>
                  <a:lnTo>
                    <a:pt x="0" y="372258"/>
                  </a:lnTo>
                  <a:lnTo>
                    <a:pt x="4429" y="349378"/>
                  </a:lnTo>
                  <a:lnTo>
                    <a:pt x="20077" y="319885"/>
                  </a:lnTo>
                  <a:lnTo>
                    <a:pt x="26337" y="311682"/>
                  </a:lnTo>
                  <a:lnTo>
                    <a:pt x="45770" y="302568"/>
                  </a:lnTo>
                  <a:lnTo>
                    <a:pt x="57504" y="300137"/>
                  </a:lnTo>
                  <a:lnTo>
                    <a:pt x="79899" y="303676"/>
                  </a:lnTo>
                  <a:lnTo>
                    <a:pt x="109119" y="318822"/>
                  </a:lnTo>
                  <a:lnTo>
                    <a:pt x="170553" y="365612"/>
                  </a:lnTo>
                  <a:lnTo>
                    <a:pt x="196784" y="37950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6180228" y="149504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5" name="Group 94"/>
          <p:cNvGrpSpPr/>
          <p:nvPr/>
        </p:nvGrpSpPr>
        <p:grpSpPr>
          <a:xfrm>
            <a:off x="5748559" y="2126756"/>
            <a:ext cx="3192307" cy="663043"/>
            <a:chOff x="5748559" y="2126756"/>
            <a:chExt cx="3192307" cy="663043"/>
          </a:xfrm>
        </p:grpSpPr>
        <p:sp>
          <p:nvSpPr>
            <p:cNvPr id="77" name="Freeform 76"/>
            <p:cNvSpPr/>
            <p:nvPr/>
          </p:nvSpPr>
          <p:spPr>
            <a:xfrm>
              <a:off x="5748559" y="2126756"/>
              <a:ext cx="218046" cy="385638"/>
            </a:xfrm>
            <a:custGeom>
              <a:avLst/>
              <a:gdLst/>
              <a:ahLst/>
              <a:cxnLst/>
              <a:rect l="0" t="0" r="0" b="0"/>
              <a:pathLst>
                <a:path w="218046" h="385638">
                  <a:moveTo>
                    <a:pt x="94757" y="0"/>
                  </a:moveTo>
                  <a:lnTo>
                    <a:pt x="52095" y="60873"/>
                  </a:lnTo>
                  <a:lnTo>
                    <a:pt x="24458" y="90793"/>
                  </a:lnTo>
                  <a:lnTo>
                    <a:pt x="20985" y="92114"/>
                  </a:lnTo>
                  <a:lnTo>
                    <a:pt x="19839" y="89486"/>
                  </a:lnTo>
                  <a:lnTo>
                    <a:pt x="20245" y="84223"/>
                  </a:lnTo>
                  <a:lnTo>
                    <a:pt x="26935" y="72138"/>
                  </a:lnTo>
                  <a:lnTo>
                    <a:pt x="31995" y="65639"/>
                  </a:lnTo>
                  <a:lnTo>
                    <a:pt x="55884" y="50904"/>
                  </a:lnTo>
                  <a:lnTo>
                    <a:pt x="96567" y="36615"/>
                  </a:lnTo>
                  <a:lnTo>
                    <a:pt x="121688" y="33821"/>
                  </a:lnTo>
                  <a:lnTo>
                    <a:pt x="142211" y="38818"/>
                  </a:lnTo>
                  <a:lnTo>
                    <a:pt x="159132" y="50008"/>
                  </a:lnTo>
                  <a:lnTo>
                    <a:pt x="174451" y="66679"/>
                  </a:lnTo>
                  <a:lnTo>
                    <a:pt x="182819" y="88907"/>
                  </a:lnTo>
                  <a:lnTo>
                    <a:pt x="185050" y="101385"/>
                  </a:lnTo>
                  <a:lnTo>
                    <a:pt x="181291" y="121489"/>
                  </a:lnTo>
                  <a:lnTo>
                    <a:pt x="166020" y="145961"/>
                  </a:lnTo>
                  <a:lnTo>
                    <a:pt x="134310" y="175191"/>
                  </a:lnTo>
                  <a:lnTo>
                    <a:pt x="132824" y="179965"/>
                  </a:lnTo>
                  <a:lnTo>
                    <a:pt x="136512" y="183148"/>
                  </a:lnTo>
                  <a:lnTo>
                    <a:pt x="179154" y="198250"/>
                  </a:lnTo>
                  <a:lnTo>
                    <a:pt x="195047" y="209384"/>
                  </a:lnTo>
                  <a:lnTo>
                    <a:pt x="206791" y="225251"/>
                  </a:lnTo>
                  <a:lnTo>
                    <a:pt x="214740" y="245171"/>
                  </a:lnTo>
                  <a:lnTo>
                    <a:pt x="218045" y="281523"/>
                  </a:lnTo>
                  <a:lnTo>
                    <a:pt x="206196" y="336550"/>
                  </a:lnTo>
                  <a:lnTo>
                    <a:pt x="200635" y="344860"/>
                  </a:lnTo>
                  <a:lnTo>
                    <a:pt x="156620" y="376332"/>
                  </a:lnTo>
                  <a:lnTo>
                    <a:pt x="114776" y="385637"/>
                  </a:lnTo>
                  <a:lnTo>
                    <a:pt x="65046" y="380375"/>
                  </a:lnTo>
                  <a:lnTo>
                    <a:pt x="24547" y="368071"/>
                  </a:lnTo>
                  <a:lnTo>
                    <a:pt x="0" y="3579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6032829" y="2474197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6475026" y="2263626"/>
              <a:ext cx="21058" cy="263214"/>
            </a:xfrm>
            <a:custGeom>
              <a:avLst/>
              <a:gdLst/>
              <a:ahLst/>
              <a:cxnLst/>
              <a:rect l="0" t="0" r="0" b="0"/>
              <a:pathLst>
                <a:path w="21058" h="263214">
                  <a:moveTo>
                    <a:pt x="21057" y="0"/>
                  </a:moveTo>
                  <a:lnTo>
                    <a:pt x="12724" y="37479"/>
                  </a:lnTo>
                  <a:lnTo>
                    <a:pt x="5373" y="94491"/>
                  </a:lnTo>
                  <a:lnTo>
                    <a:pt x="2231" y="153673"/>
                  </a:lnTo>
                  <a:lnTo>
                    <a:pt x="8542" y="210423"/>
                  </a:lnTo>
                  <a:lnTo>
                    <a:pt x="8476" y="235072"/>
                  </a:lnTo>
                  <a:lnTo>
                    <a:pt x="0" y="2632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6296041" y="2232041"/>
              <a:ext cx="347442" cy="73701"/>
            </a:xfrm>
            <a:custGeom>
              <a:avLst/>
              <a:gdLst/>
              <a:ahLst/>
              <a:cxnLst/>
              <a:rect l="0" t="0" r="0" b="0"/>
              <a:pathLst>
                <a:path w="347442" h="73701">
                  <a:moveTo>
                    <a:pt x="347441" y="0"/>
                  </a:moveTo>
                  <a:lnTo>
                    <a:pt x="285160" y="17958"/>
                  </a:lnTo>
                  <a:lnTo>
                    <a:pt x="227991" y="31667"/>
                  </a:lnTo>
                  <a:lnTo>
                    <a:pt x="177907" y="42138"/>
                  </a:lnTo>
                  <a:lnTo>
                    <a:pt x="129142" y="52649"/>
                  </a:lnTo>
                  <a:lnTo>
                    <a:pt x="70744" y="61093"/>
                  </a:lnTo>
                  <a:lnTo>
                    <a:pt x="17765" y="71231"/>
                  </a:lnTo>
                  <a:lnTo>
                    <a:pt x="0" y="73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6327627" y="2549355"/>
              <a:ext cx="294799" cy="9071"/>
            </a:xfrm>
            <a:custGeom>
              <a:avLst/>
              <a:gdLst/>
              <a:ahLst/>
              <a:cxnLst/>
              <a:rect l="0" t="0" r="0" b="0"/>
              <a:pathLst>
                <a:path w="294799" h="9071">
                  <a:moveTo>
                    <a:pt x="294798" y="9070"/>
                  </a:moveTo>
                  <a:lnTo>
                    <a:pt x="236181" y="4"/>
                  </a:lnTo>
                  <a:lnTo>
                    <a:pt x="182007" y="0"/>
                  </a:lnTo>
                  <a:lnTo>
                    <a:pt x="123126" y="6931"/>
                  </a:lnTo>
                  <a:lnTo>
                    <a:pt x="72746" y="8436"/>
                  </a:lnTo>
                  <a:lnTo>
                    <a:pt x="30133" y="8882"/>
                  </a:lnTo>
                  <a:lnTo>
                    <a:pt x="0" y="90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6613755" y="2450750"/>
              <a:ext cx="240298" cy="152346"/>
            </a:xfrm>
            <a:custGeom>
              <a:avLst/>
              <a:gdLst/>
              <a:ahLst/>
              <a:cxnLst/>
              <a:rect l="0" t="0" r="0" b="0"/>
              <a:pathLst>
                <a:path w="240298" h="152346">
                  <a:moveTo>
                    <a:pt x="8670" y="23447"/>
                  </a:moveTo>
                  <a:lnTo>
                    <a:pt x="11789" y="66138"/>
                  </a:lnTo>
                  <a:lnTo>
                    <a:pt x="17734" y="113378"/>
                  </a:lnTo>
                  <a:lnTo>
                    <a:pt x="13176" y="148359"/>
                  </a:lnTo>
                  <a:lnTo>
                    <a:pt x="10504" y="152345"/>
                  </a:lnTo>
                  <a:lnTo>
                    <a:pt x="7553" y="151493"/>
                  </a:lnTo>
                  <a:lnTo>
                    <a:pt x="4415" y="147415"/>
                  </a:lnTo>
                  <a:lnTo>
                    <a:pt x="0" y="119320"/>
                  </a:lnTo>
                  <a:lnTo>
                    <a:pt x="1505" y="57374"/>
                  </a:lnTo>
                  <a:lnTo>
                    <a:pt x="7825" y="36186"/>
                  </a:lnTo>
                  <a:lnTo>
                    <a:pt x="18433" y="18970"/>
                  </a:lnTo>
                  <a:lnTo>
                    <a:pt x="26876" y="13443"/>
                  </a:lnTo>
                  <a:lnTo>
                    <a:pt x="48737" y="7302"/>
                  </a:lnTo>
                  <a:lnTo>
                    <a:pt x="58778" y="8004"/>
                  </a:lnTo>
                  <a:lnTo>
                    <a:pt x="76173" y="15024"/>
                  </a:lnTo>
                  <a:lnTo>
                    <a:pt x="99121" y="32129"/>
                  </a:lnTo>
                  <a:lnTo>
                    <a:pt x="115149" y="57605"/>
                  </a:lnTo>
                  <a:lnTo>
                    <a:pt x="117215" y="77232"/>
                  </a:lnTo>
                  <a:lnTo>
                    <a:pt x="116128" y="87380"/>
                  </a:lnTo>
                  <a:lnTo>
                    <a:pt x="114234" y="90635"/>
                  </a:lnTo>
                  <a:lnTo>
                    <a:pt x="111801" y="89296"/>
                  </a:lnTo>
                  <a:lnTo>
                    <a:pt x="109009" y="84894"/>
                  </a:lnTo>
                  <a:lnTo>
                    <a:pt x="109027" y="67524"/>
                  </a:lnTo>
                  <a:lnTo>
                    <a:pt x="114104" y="45376"/>
                  </a:lnTo>
                  <a:lnTo>
                    <a:pt x="124160" y="23834"/>
                  </a:lnTo>
                  <a:lnTo>
                    <a:pt x="139547" y="8801"/>
                  </a:lnTo>
                  <a:lnTo>
                    <a:pt x="148564" y="3154"/>
                  </a:lnTo>
                  <a:lnTo>
                    <a:pt x="167941" y="0"/>
                  </a:lnTo>
                  <a:lnTo>
                    <a:pt x="178021" y="796"/>
                  </a:lnTo>
                  <a:lnTo>
                    <a:pt x="195461" y="7921"/>
                  </a:lnTo>
                  <a:lnTo>
                    <a:pt x="203387" y="13096"/>
                  </a:lnTo>
                  <a:lnTo>
                    <a:pt x="215314" y="28205"/>
                  </a:lnTo>
                  <a:lnTo>
                    <a:pt x="228605" y="62681"/>
                  </a:lnTo>
                  <a:lnTo>
                    <a:pt x="237987" y="121144"/>
                  </a:lnTo>
                  <a:lnTo>
                    <a:pt x="240297" y="14978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6927793" y="2420670"/>
              <a:ext cx="149367" cy="334183"/>
            </a:xfrm>
            <a:custGeom>
              <a:avLst/>
              <a:gdLst/>
              <a:ahLst/>
              <a:cxnLst/>
              <a:rect l="0" t="0" r="0" b="0"/>
              <a:pathLst>
                <a:path w="149367" h="334183">
                  <a:moveTo>
                    <a:pt x="10487" y="116697"/>
                  </a:moveTo>
                  <a:lnTo>
                    <a:pt x="10487" y="170842"/>
                  </a:lnTo>
                  <a:lnTo>
                    <a:pt x="16076" y="225789"/>
                  </a:lnTo>
                  <a:lnTo>
                    <a:pt x="25141" y="273283"/>
                  </a:lnTo>
                  <a:lnTo>
                    <a:pt x="29109" y="332375"/>
                  </a:lnTo>
                  <a:lnTo>
                    <a:pt x="27581" y="334182"/>
                  </a:lnTo>
                  <a:lnTo>
                    <a:pt x="25393" y="331877"/>
                  </a:lnTo>
                  <a:lnTo>
                    <a:pt x="16723" y="311866"/>
                  </a:lnTo>
                  <a:lnTo>
                    <a:pt x="8189" y="255121"/>
                  </a:lnTo>
                  <a:lnTo>
                    <a:pt x="1042" y="192725"/>
                  </a:lnTo>
                  <a:lnTo>
                    <a:pt x="172" y="137521"/>
                  </a:lnTo>
                  <a:lnTo>
                    <a:pt x="0" y="75967"/>
                  </a:lnTo>
                  <a:lnTo>
                    <a:pt x="5560" y="30410"/>
                  </a:lnTo>
                  <a:lnTo>
                    <a:pt x="10712" y="19398"/>
                  </a:lnTo>
                  <a:lnTo>
                    <a:pt x="25794" y="4043"/>
                  </a:lnTo>
                  <a:lnTo>
                    <a:pt x="34730" y="651"/>
                  </a:lnTo>
                  <a:lnTo>
                    <a:pt x="54016" y="0"/>
                  </a:lnTo>
                  <a:lnTo>
                    <a:pt x="84606" y="11801"/>
                  </a:lnTo>
                  <a:lnTo>
                    <a:pt x="110306" y="30115"/>
                  </a:lnTo>
                  <a:lnTo>
                    <a:pt x="138782" y="65670"/>
                  </a:lnTo>
                  <a:lnTo>
                    <a:pt x="148616" y="85830"/>
                  </a:lnTo>
                  <a:lnTo>
                    <a:pt x="149366" y="96119"/>
                  </a:lnTo>
                  <a:lnTo>
                    <a:pt x="143961" y="116910"/>
                  </a:lnTo>
                  <a:lnTo>
                    <a:pt x="130639" y="134729"/>
                  </a:lnTo>
                  <a:lnTo>
                    <a:pt x="122174" y="142757"/>
                  </a:lnTo>
                  <a:lnTo>
                    <a:pt x="113021" y="146938"/>
                  </a:lnTo>
                  <a:lnTo>
                    <a:pt x="52601" y="1482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7108988" y="2389969"/>
              <a:ext cx="64612" cy="198776"/>
            </a:xfrm>
            <a:custGeom>
              <a:avLst/>
              <a:gdLst/>
              <a:ahLst/>
              <a:cxnLst/>
              <a:rect l="0" t="0" r="0" b="0"/>
              <a:pathLst>
                <a:path w="64612" h="198776">
                  <a:moveTo>
                    <a:pt x="39861" y="105284"/>
                  </a:moveTo>
                  <a:lnTo>
                    <a:pt x="57820" y="168712"/>
                  </a:lnTo>
                  <a:lnTo>
                    <a:pt x="64611" y="189627"/>
                  </a:lnTo>
                  <a:lnTo>
                    <a:pt x="63380" y="195438"/>
                  </a:lnTo>
                  <a:lnTo>
                    <a:pt x="59049" y="198142"/>
                  </a:lnTo>
                  <a:lnTo>
                    <a:pt x="52653" y="198775"/>
                  </a:lnTo>
                  <a:lnTo>
                    <a:pt x="39308" y="193239"/>
                  </a:lnTo>
                  <a:lnTo>
                    <a:pt x="32473" y="188487"/>
                  </a:lnTo>
                  <a:lnTo>
                    <a:pt x="21760" y="173849"/>
                  </a:lnTo>
                  <a:lnTo>
                    <a:pt x="5350" y="130266"/>
                  </a:lnTo>
                  <a:lnTo>
                    <a:pt x="0" y="90330"/>
                  </a:lnTo>
                  <a:lnTo>
                    <a:pt x="4004" y="54450"/>
                  </a:lnTo>
                  <a:lnTo>
                    <a:pt x="12617" y="35508"/>
                  </a:lnTo>
                  <a:lnTo>
                    <a:pt x="18189" y="27181"/>
                  </a:lnTo>
                  <a:lnTo>
                    <a:pt x="33739" y="14810"/>
                  </a:lnTo>
                  <a:lnTo>
                    <a:pt x="6091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7230229" y="2442611"/>
              <a:ext cx="136851" cy="170851"/>
            </a:xfrm>
            <a:custGeom>
              <a:avLst/>
              <a:gdLst/>
              <a:ahLst/>
              <a:cxnLst/>
              <a:rect l="0" t="0" r="0" b="0"/>
              <a:pathLst>
                <a:path w="136851" h="170851">
                  <a:moveTo>
                    <a:pt x="97605" y="0"/>
                  </a:moveTo>
                  <a:lnTo>
                    <a:pt x="66323" y="9575"/>
                  </a:lnTo>
                  <a:lnTo>
                    <a:pt x="42582" y="27534"/>
                  </a:lnTo>
                  <a:lnTo>
                    <a:pt x="21901" y="55731"/>
                  </a:lnTo>
                  <a:lnTo>
                    <a:pt x="0" y="114603"/>
                  </a:lnTo>
                  <a:lnTo>
                    <a:pt x="1972" y="136332"/>
                  </a:lnTo>
                  <a:lnTo>
                    <a:pt x="5775" y="147040"/>
                  </a:lnTo>
                  <a:lnTo>
                    <a:pt x="19357" y="162057"/>
                  </a:lnTo>
                  <a:lnTo>
                    <a:pt x="27892" y="167700"/>
                  </a:lnTo>
                  <a:lnTo>
                    <a:pt x="46734" y="170850"/>
                  </a:lnTo>
                  <a:lnTo>
                    <a:pt x="87426" y="163340"/>
                  </a:lnTo>
                  <a:lnTo>
                    <a:pt x="113177" y="148352"/>
                  </a:lnTo>
                  <a:lnTo>
                    <a:pt x="125193" y="132615"/>
                  </a:lnTo>
                  <a:lnTo>
                    <a:pt x="133263" y="112752"/>
                  </a:lnTo>
                  <a:lnTo>
                    <a:pt x="136850" y="88327"/>
                  </a:lnTo>
                  <a:lnTo>
                    <a:pt x="132205" y="64993"/>
                  </a:lnTo>
                  <a:lnTo>
                    <a:pt x="121171" y="44093"/>
                  </a:lnTo>
                  <a:lnTo>
                    <a:pt x="97569" y="21513"/>
                  </a:lnTo>
                  <a:lnTo>
                    <a:pt x="76548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7402149" y="2404301"/>
              <a:ext cx="133471" cy="385498"/>
            </a:xfrm>
            <a:custGeom>
              <a:avLst/>
              <a:gdLst/>
              <a:ahLst/>
              <a:cxnLst/>
              <a:rect l="0" t="0" r="0" b="0"/>
              <a:pathLst>
                <a:path w="133471" h="385498">
                  <a:moveTo>
                    <a:pt x="52027" y="217294"/>
                  </a:moveTo>
                  <a:lnTo>
                    <a:pt x="63480" y="274559"/>
                  </a:lnTo>
                  <a:lnTo>
                    <a:pt x="70239" y="323949"/>
                  </a:lnTo>
                  <a:lnTo>
                    <a:pt x="78775" y="385497"/>
                  </a:lnTo>
                  <a:lnTo>
                    <a:pt x="62067" y="331963"/>
                  </a:lnTo>
                  <a:lnTo>
                    <a:pt x="44944" y="279145"/>
                  </a:lnTo>
                  <a:lnTo>
                    <a:pt x="30957" y="223749"/>
                  </a:lnTo>
                  <a:lnTo>
                    <a:pt x="16929" y="162417"/>
                  </a:lnTo>
                  <a:lnTo>
                    <a:pt x="6403" y="113817"/>
                  </a:lnTo>
                  <a:lnTo>
                    <a:pt x="1464" y="62372"/>
                  </a:lnTo>
                  <a:lnTo>
                    <a:pt x="0" y="15674"/>
                  </a:lnTo>
                  <a:lnTo>
                    <a:pt x="4474" y="6841"/>
                  </a:lnTo>
                  <a:lnTo>
                    <a:pt x="12137" y="2123"/>
                  </a:lnTo>
                  <a:lnTo>
                    <a:pt x="33128" y="0"/>
                  </a:lnTo>
                  <a:lnTo>
                    <a:pt x="58056" y="2956"/>
                  </a:lnTo>
                  <a:lnTo>
                    <a:pt x="78493" y="11289"/>
                  </a:lnTo>
                  <a:lnTo>
                    <a:pt x="95375" y="23961"/>
                  </a:lnTo>
                  <a:lnTo>
                    <a:pt x="116864" y="50826"/>
                  </a:lnTo>
                  <a:lnTo>
                    <a:pt x="126857" y="70779"/>
                  </a:lnTo>
                  <a:lnTo>
                    <a:pt x="133470" y="107332"/>
                  </a:lnTo>
                  <a:lnTo>
                    <a:pt x="128778" y="127868"/>
                  </a:lnTo>
                  <a:lnTo>
                    <a:pt x="106702" y="160115"/>
                  </a:lnTo>
                  <a:lnTo>
                    <a:pt x="87245" y="168485"/>
                  </a:lnTo>
                  <a:lnTo>
                    <a:pt x="52027" y="17518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7548933" y="2408478"/>
              <a:ext cx="170145" cy="202590"/>
            </a:xfrm>
            <a:custGeom>
              <a:avLst/>
              <a:gdLst/>
              <a:ahLst/>
              <a:cxnLst/>
              <a:rect l="0" t="0" r="0" b="0"/>
              <a:pathLst>
                <a:path w="170145" h="202590">
                  <a:moveTo>
                    <a:pt x="0" y="118361"/>
                  </a:moveTo>
                  <a:lnTo>
                    <a:pt x="58616" y="109296"/>
                  </a:lnTo>
                  <a:lnTo>
                    <a:pt x="115213" y="96572"/>
                  </a:lnTo>
                  <a:lnTo>
                    <a:pt x="135433" y="88790"/>
                  </a:lnTo>
                  <a:lnTo>
                    <a:pt x="152219" y="77532"/>
                  </a:lnTo>
                  <a:lnTo>
                    <a:pt x="164359" y="61610"/>
                  </a:lnTo>
                  <a:lnTo>
                    <a:pt x="169234" y="52451"/>
                  </a:lnTo>
                  <a:lnTo>
                    <a:pt x="170144" y="42836"/>
                  </a:lnTo>
                  <a:lnTo>
                    <a:pt x="164917" y="22793"/>
                  </a:lnTo>
                  <a:lnTo>
                    <a:pt x="151675" y="8426"/>
                  </a:lnTo>
                  <a:lnTo>
                    <a:pt x="143230" y="2957"/>
                  </a:lnTo>
                  <a:lnTo>
                    <a:pt x="124489" y="0"/>
                  </a:lnTo>
                  <a:lnTo>
                    <a:pt x="104461" y="3755"/>
                  </a:lnTo>
                  <a:lnTo>
                    <a:pt x="74625" y="19023"/>
                  </a:lnTo>
                  <a:lnTo>
                    <a:pt x="50447" y="39534"/>
                  </a:lnTo>
                  <a:lnTo>
                    <a:pt x="35679" y="57591"/>
                  </a:lnTo>
                  <a:lnTo>
                    <a:pt x="27555" y="80434"/>
                  </a:lnTo>
                  <a:lnTo>
                    <a:pt x="25114" y="106184"/>
                  </a:lnTo>
                  <a:lnTo>
                    <a:pt x="27929" y="133226"/>
                  </a:lnTo>
                  <a:lnTo>
                    <a:pt x="36200" y="154603"/>
                  </a:lnTo>
                  <a:lnTo>
                    <a:pt x="48844" y="171904"/>
                  </a:lnTo>
                  <a:lnTo>
                    <a:pt x="66162" y="187391"/>
                  </a:lnTo>
                  <a:lnTo>
                    <a:pt x="88676" y="195834"/>
                  </a:lnTo>
                  <a:lnTo>
                    <a:pt x="136870" y="20258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7783807" y="2432082"/>
              <a:ext cx="70453" cy="214018"/>
            </a:xfrm>
            <a:custGeom>
              <a:avLst/>
              <a:gdLst/>
              <a:ahLst/>
              <a:cxnLst/>
              <a:rect l="0" t="0" r="0" b="0"/>
              <a:pathLst>
                <a:path w="70453" h="214018">
                  <a:moveTo>
                    <a:pt x="7281" y="84228"/>
                  </a:moveTo>
                  <a:lnTo>
                    <a:pt x="12870" y="146321"/>
                  </a:lnTo>
                  <a:lnTo>
                    <a:pt x="31731" y="199900"/>
                  </a:lnTo>
                  <a:lnTo>
                    <a:pt x="40375" y="214017"/>
                  </a:lnTo>
                  <a:lnTo>
                    <a:pt x="41041" y="212868"/>
                  </a:lnTo>
                  <a:lnTo>
                    <a:pt x="40316" y="208593"/>
                  </a:lnTo>
                  <a:lnTo>
                    <a:pt x="11440" y="145498"/>
                  </a:lnTo>
                  <a:lnTo>
                    <a:pt x="0" y="93688"/>
                  </a:lnTo>
                  <a:lnTo>
                    <a:pt x="834" y="55446"/>
                  </a:lnTo>
                  <a:lnTo>
                    <a:pt x="2983" y="43983"/>
                  </a:lnTo>
                  <a:lnTo>
                    <a:pt x="9095" y="35171"/>
                  </a:lnTo>
                  <a:lnTo>
                    <a:pt x="70452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8134129" y="2250913"/>
              <a:ext cx="172856" cy="444383"/>
            </a:xfrm>
            <a:custGeom>
              <a:avLst/>
              <a:gdLst/>
              <a:ahLst/>
              <a:cxnLst/>
              <a:rect l="0" t="0" r="0" b="0"/>
              <a:pathLst>
                <a:path w="172856" h="444383">
                  <a:moveTo>
                    <a:pt x="99156" y="444382"/>
                  </a:moveTo>
                  <a:lnTo>
                    <a:pt x="82388" y="438793"/>
                  </a:lnTo>
                  <a:lnTo>
                    <a:pt x="77449" y="432467"/>
                  </a:lnTo>
                  <a:lnTo>
                    <a:pt x="71961" y="412960"/>
                  </a:lnTo>
                  <a:lnTo>
                    <a:pt x="65029" y="351842"/>
                  </a:lnTo>
                  <a:lnTo>
                    <a:pt x="56924" y="288869"/>
                  </a:lnTo>
                  <a:lnTo>
                    <a:pt x="45796" y="233596"/>
                  </a:lnTo>
                  <a:lnTo>
                    <a:pt x="26744" y="177617"/>
                  </a:lnTo>
                  <a:lnTo>
                    <a:pt x="8856" y="122669"/>
                  </a:lnTo>
                  <a:lnTo>
                    <a:pt x="0" y="87797"/>
                  </a:lnTo>
                  <a:lnTo>
                    <a:pt x="1665" y="65971"/>
                  </a:lnTo>
                  <a:lnTo>
                    <a:pt x="9423" y="47692"/>
                  </a:lnTo>
                  <a:lnTo>
                    <a:pt x="33467" y="16893"/>
                  </a:lnTo>
                  <a:lnTo>
                    <a:pt x="65004" y="954"/>
                  </a:lnTo>
                  <a:lnTo>
                    <a:pt x="109574" y="0"/>
                  </a:lnTo>
                  <a:lnTo>
                    <a:pt x="172855" y="127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8128000" y="2537367"/>
              <a:ext cx="157928" cy="21059"/>
            </a:xfrm>
            <a:custGeom>
              <a:avLst/>
              <a:gdLst/>
              <a:ahLst/>
              <a:cxnLst/>
              <a:rect l="0" t="0" r="0" b="0"/>
              <a:pathLst>
                <a:path w="157928" h="21059">
                  <a:moveTo>
                    <a:pt x="157927" y="0"/>
                  </a:moveTo>
                  <a:lnTo>
                    <a:pt x="130371" y="7236"/>
                  </a:lnTo>
                  <a:lnTo>
                    <a:pt x="74149" y="9879"/>
                  </a:lnTo>
                  <a:lnTo>
                    <a:pt x="15484" y="17679"/>
                  </a:lnTo>
                  <a:lnTo>
                    <a:pt x="0" y="2105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8341190" y="2474197"/>
              <a:ext cx="71080" cy="245688"/>
            </a:xfrm>
            <a:custGeom>
              <a:avLst/>
              <a:gdLst/>
              <a:ahLst/>
              <a:cxnLst/>
              <a:rect l="0" t="0" r="0" b="0"/>
              <a:pathLst>
                <a:path w="71080" h="245688">
                  <a:moveTo>
                    <a:pt x="18436" y="126341"/>
                  </a:moveTo>
                  <a:lnTo>
                    <a:pt x="21556" y="169033"/>
                  </a:lnTo>
                  <a:lnTo>
                    <a:pt x="39768" y="231677"/>
                  </a:lnTo>
                  <a:lnTo>
                    <a:pt x="44295" y="245687"/>
                  </a:lnTo>
                  <a:lnTo>
                    <a:pt x="20091" y="190066"/>
                  </a:lnTo>
                  <a:lnTo>
                    <a:pt x="2276" y="128537"/>
                  </a:lnTo>
                  <a:lnTo>
                    <a:pt x="0" y="88518"/>
                  </a:lnTo>
                  <a:lnTo>
                    <a:pt x="7385" y="53913"/>
                  </a:lnTo>
                  <a:lnTo>
                    <a:pt x="17814" y="32150"/>
                  </a:lnTo>
                  <a:lnTo>
                    <a:pt x="33368" y="17018"/>
                  </a:lnTo>
                  <a:lnTo>
                    <a:pt x="55616" y="5042"/>
                  </a:lnTo>
                  <a:lnTo>
                    <a:pt x="7107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8457160" y="2547570"/>
              <a:ext cx="197266" cy="154833"/>
            </a:xfrm>
            <a:custGeom>
              <a:avLst/>
              <a:gdLst/>
              <a:ahLst/>
              <a:cxnLst/>
              <a:rect l="0" t="0" r="0" b="0"/>
              <a:pathLst>
                <a:path w="197266" h="154833">
                  <a:moveTo>
                    <a:pt x="123565" y="74025"/>
                  </a:moveTo>
                  <a:lnTo>
                    <a:pt x="129154" y="57258"/>
                  </a:lnTo>
                  <a:lnTo>
                    <a:pt x="128779" y="39667"/>
                  </a:lnTo>
                  <a:lnTo>
                    <a:pt x="127041" y="30063"/>
                  </a:lnTo>
                  <a:lnTo>
                    <a:pt x="115752" y="13152"/>
                  </a:lnTo>
                  <a:lnTo>
                    <a:pt x="107828" y="5367"/>
                  </a:lnTo>
                  <a:lnTo>
                    <a:pt x="97865" y="1347"/>
                  </a:lnTo>
                  <a:lnTo>
                    <a:pt x="74319" y="0"/>
                  </a:lnTo>
                  <a:lnTo>
                    <a:pt x="54495" y="6420"/>
                  </a:lnTo>
                  <a:lnTo>
                    <a:pt x="22704" y="29606"/>
                  </a:lnTo>
                  <a:lnTo>
                    <a:pt x="6593" y="55405"/>
                  </a:lnTo>
                  <a:lnTo>
                    <a:pt x="0" y="90865"/>
                  </a:lnTo>
                  <a:lnTo>
                    <a:pt x="3635" y="125418"/>
                  </a:lnTo>
                  <a:lnTo>
                    <a:pt x="8517" y="134024"/>
                  </a:lnTo>
                  <a:lnTo>
                    <a:pt x="23299" y="146705"/>
                  </a:lnTo>
                  <a:lnTo>
                    <a:pt x="44687" y="153121"/>
                  </a:lnTo>
                  <a:lnTo>
                    <a:pt x="56942" y="154832"/>
                  </a:lnTo>
                  <a:lnTo>
                    <a:pt x="76797" y="150493"/>
                  </a:lnTo>
                  <a:lnTo>
                    <a:pt x="93421" y="139597"/>
                  </a:lnTo>
                  <a:lnTo>
                    <a:pt x="108608" y="123055"/>
                  </a:lnTo>
                  <a:lnTo>
                    <a:pt x="116918" y="100886"/>
                  </a:lnTo>
                  <a:lnTo>
                    <a:pt x="119133" y="88423"/>
                  </a:lnTo>
                  <a:lnTo>
                    <a:pt x="121780" y="83624"/>
                  </a:lnTo>
                  <a:lnTo>
                    <a:pt x="124715" y="83934"/>
                  </a:lnTo>
                  <a:lnTo>
                    <a:pt x="131095" y="93637"/>
                  </a:lnTo>
                  <a:lnTo>
                    <a:pt x="137830" y="109648"/>
                  </a:lnTo>
                  <a:lnTo>
                    <a:pt x="150962" y="122223"/>
                  </a:lnTo>
                  <a:lnTo>
                    <a:pt x="167328" y="130542"/>
                  </a:lnTo>
                  <a:lnTo>
                    <a:pt x="197265" y="13719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8658662" y="2549359"/>
              <a:ext cx="132634" cy="162567"/>
            </a:xfrm>
            <a:custGeom>
              <a:avLst/>
              <a:gdLst/>
              <a:ahLst/>
              <a:cxnLst/>
              <a:rect l="0" t="0" r="0" b="0"/>
              <a:pathLst>
                <a:path w="132634" h="162567">
                  <a:moveTo>
                    <a:pt x="132633" y="9066"/>
                  </a:moveTo>
                  <a:lnTo>
                    <a:pt x="95156" y="732"/>
                  </a:lnTo>
                  <a:lnTo>
                    <a:pt x="83081" y="0"/>
                  </a:lnTo>
                  <a:lnTo>
                    <a:pt x="63427" y="5426"/>
                  </a:lnTo>
                  <a:lnTo>
                    <a:pt x="31745" y="27974"/>
                  </a:lnTo>
                  <a:lnTo>
                    <a:pt x="10063" y="53662"/>
                  </a:lnTo>
                  <a:lnTo>
                    <a:pt x="2119" y="76459"/>
                  </a:lnTo>
                  <a:lnTo>
                    <a:pt x="0" y="89090"/>
                  </a:lnTo>
                  <a:lnTo>
                    <a:pt x="3885" y="112482"/>
                  </a:lnTo>
                  <a:lnTo>
                    <a:pt x="14580" y="133407"/>
                  </a:lnTo>
                  <a:lnTo>
                    <a:pt x="31032" y="150506"/>
                  </a:lnTo>
                  <a:lnTo>
                    <a:pt x="56282" y="159665"/>
                  </a:lnTo>
                  <a:lnTo>
                    <a:pt x="84661" y="162566"/>
                  </a:lnTo>
                  <a:lnTo>
                    <a:pt x="132633" y="15646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8928165" y="271635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9" name="Group 98"/>
          <p:cNvGrpSpPr/>
          <p:nvPr/>
        </p:nvGrpSpPr>
        <p:grpSpPr>
          <a:xfrm>
            <a:off x="2242570" y="3684373"/>
            <a:ext cx="326384" cy="774882"/>
            <a:chOff x="2242570" y="3684373"/>
            <a:chExt cx="326384" cy="774882"/>
          </a:xfrm>
        </p:grpSpPr>
        <p:sp>
          <p:nvSpPr>
            <p:cNvPr id="96" name="Freeform 95"/>
            <p:cNvSpPr/>
            <p:nvPr/>
          </p:nvSpPr>
          <p:spPr>
            <a:xfrm>
              <a:off x="2289023" y="3684373"/>
              <a:ext cx="153589" cy="284871"/>
            </a:xfrm>
            <a:custGeom>
              <a:avLst/>
              <a:gdLst/>
              <a:ahLst/>
              <a:cxnLst/>
              <a:rect l="0" t="0" r="0" b="0"/>
              <a:pathLst>
                <a:path w="153589" h="284871">
                  <a:moveTo>
                    <a:pt x="153588" y="137471"/>
                  </a:moveTo>
                  <a:lnTo>
                    <a:pt x="150468" y="94780"/>
                  </a:lnTo>
                  <a:lnTo>
                    <a:pt x="134460" y="43809"/>
                  </a:lnTo>
                  <a:lnTo>
                    <a:pt x="115815" y="19512"/>
                  </a:lnTo>
                  <a:lnTo>
                    <a:pt x="98196" y="4716"/>
                  </a:lnTo>
                  <a:lnTo>
                    <a:pt x="88584" y="1005"/>
                  </a:lnTo>
                  <a:lnTo>
                    <a:pt x="68545" y="0"/>
                  </a:lnTo>
                  <a:lnTo>
                    <a:pt x="37533" y="11601"/>
                  </a:lnTo>
                  <a:lnTo>
                    <a:pt x="11707" y="29856"/>
                  </a:lnTo>
                  <a:lnTo>
                    <a:pt x="2792" y="49478"/>
                  </a:lnTo>
                  <a:lnTo>
                    <a:pt x="0" y="73797"/>
                  </a:lnTo>
                  <a:lnTo>
                    <a:pt x="2658" y="100202"/>
                  </a:lnTo>
                  <a:lnTo>
                    <a:pt x="13979" y="121297"/>
                  </a:lnTo>
                  <a:lnTo>
                    <a:pt x="30708" y="137302"/>
                  </a:lnTo>
                  <a:lnTo>
                    <a:pt x="49842" y="148315"/>
                  </a:lnTo>
                  <a:lnTo>
                    <a:pt x="70044" y="150870"/>
                  </a:lnTo>
                  <a:lnTo>
                    <a:pt x="111609" y="142977"/>
                  </a:lnTo>
                  <a:lnTo>
                    <a:pt x="137510" y="127924"/>
                  </a:lnTo>
                  <a:lnTo>
                    <a:pt x="142870" y="128767"/>
                  </a:lnTo>
                  <a:lnTo>
                    <a:pt x="146443" y="134008"/>
                  </a:lnTo>
                  <a:lnTo>
                    <a:pt x="148824" y="142182"/>
                  </a:lnTo>
                  <a:lnTo>
                    <a:pt x="148351" y="160622"/>
                  </a:lnTo>
                  <a:lnTo>
                    <a:pt x="146581" y="180516"/>
                  </a:lnTo>
                  <a:lnTo>
                    <a:pt x="152434" y="237939"/>
                  </a:lnTo>
                  <a:lnTo>
                    <a:pt x="153588" y="2848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2242570" y="4014478"/>
              <a:ext cx="326384" cy="17937"/>
            </a:xfrm>
            <a:custGeom>
              <a:avLst/>
              <a:gdLst/>
              <a:ahLst/>
              <a:cxnLst/>
              <a:rect l="0" t="0" r="0" b="0"/>
              <a:pathLst>
                <a:path w="326384" h="17937">
                  <a:moveTo>
                    <a:pt x="326383" y="17936"/>
                  </a:moveTo>
                  <a:lnTo>
                    <a:pt x="292761" y="3465"/>
                  </a:lnTo>
                  <a:lnTo>
                    <a:pt x="254550" y="0"/>
                  </a:lnTo>
                  <a:lnTo>
                    <a:pt x="196597" y="5598"/>
                  </a:lnTo>
                  <a:lnTo>
                    <a:pt x="134760" y="7050"/>
                  </a:lnTo>
                  <a:lnTo>
                    <a:pt x="71688" y="15694"/>
                  </a:lnTo>
                  <a:lnTo>
                    <a:pt x="34109" y="17272"/>
                  </a:lnTo>
                  <a:lnTo>
                    <a:pt x="0" y="1793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2376452" y="4155494"/>
              <a:ext cx="192502" cy="303761"/>
            </a:xfrm>
            <a:custGeom>
              <a:avLst/>
              <a:gdLst/>
              <a:ahLst/>
              <a:cxnLst/>
              <a:rect l="0" t="0" r="0" b="0"/>
              <a:pathLst>
                <a:path w="192502" h="303761">
                  <a:moveTo>
                    <a:pt x="2988" y="34848"/>
                  </a:moveTo>
                  <a:lnTo>
                    <a:pt x="8577" y="18080"/>
                  </a:lnTo>
                  <a:lnTo>
                    <a:pt x="20680" y="6728"/>
                  </a:lnTo>
                  <a:lnTo>
                    <a:pt x="28821" y="2063"/>
                  </a:lnTo>
                  <a:lnTo>
                    <a:pt x="47225" y="0"/>
                  </a:lnTo>
                  <a:lnTo>
                    <a:pt x="57045" y="1087"/>
                  </a:lnTo>
                  <a:lnTo>
                    <a:pt x="74197" y="11654"/>
                  </a:lnTo>
                  <a:lnTo>
                    <a:pt x="88449" y="28049"/>
                  </a:lnTo>
                  <a:lnTo>
                    <a:pt x="114784" y="88988"/>
                  </a:lnTo>
                  <a:lnTo>
                    <a:pt x="126110" y="141122"/>
                  </a:lnTo>
                  <a:lnTo>
                    <a:pt x="125256" y="182540"/>
                  </a:lnTo>
                  <a:lnTo>
                    <a:pt x="110076" y="244070"/>
                  </a:lnTo>
                  <a:lnTo>
                    <a:pt x="86186" y="284146"/>
                  </a:lnTo>
                  <a:lnTo>
                    <a:pt x="79510" y="292293"/>
                  </a:lnTo>
                  <a:lnTo>
                    <a:pt x="59615" y="301346"/>
                  </a:lnTo>
                  <a:lnTo>
                    <a:pt x="47758" y="303760"/>
                  </a:lnTo>
                  <a:lnTo>
                    <a:pt x="37514" y="303030"/>
                  </a:lnTo>
                  <a:lnTo>
                    <a:pt x="19893" y="295980"/>
                  </a:lnTo>
                  <a:lnTo>
                    <a:pt x="7382" y="281927"/>
                  </a:lnTo>
                  <a:lnTo>
                    <a:pt x="2408" y="273267"/>
                  </a:lnTo>
                  <a:lnTo>
                    <a:pt x="0" y="254286"/>
                  </a:lnTo>
                  <a:lnTo>
                    <a:pt x="4000" y="235321"/>
                  </a:lnTo>
                  <a:lnTo>
                    <a:pt x="13576" y="219094"/>
                  </a:lnTo>
                  <a:lnTo>
                    <a:pt x="28751" y="207202"/>
                  </a:lnTo>
                  <a:lnTo>
                    <a:pt x="37711" y="202393"/>
                  </a:lnTo>
                  <a:lnTo>
                    <a:pt x="60144" y="200169"/>
                  </a:lnTo>
                  <a:lnTo>
                    <a:pt x="84543" y="204250"/>
                  </a:lnTo>
                  <a:lnTo>
                    <a:pt x="116839" y="219702"/>
                  </a:lnTo>
                  <a:lnTo>
                    <a:pt x="176338" y="260374"/>
                  </a:lnTo>
                  <a:lnTo>
                    <a:pt x="192501" y="26647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3" name="Group 102"/>
          <p:cNvGrpSpPr/>
          <p:nvPr/>
        </p:nvGrpSpPr>
        <p:grpSpPr>
          <a:xfrm>
            <a:off x="1221305" y="3948186"/>
            <a:ext cx="736996" cy="269671"/>
            <a:chOff x="1221305" y="3948186"/>
            <a:chExt cx="736996" cy="269671"/>
          </a:xfrm>
        </p:grpSpPr>
        <p:sp>
          <p:nvSpPr>
            <p:cNvPr id="100" name="Freeform 99"/>
            <p:cNvSpPr/>
            <p:nvPr/>
          </p:nvSpPr>
          <p:spPr>
            <a:xfrm>
              <a:off x="1221305" y="3948186"/>
              <a:ext cx="426365" cy="269671"/>
            </a:xfrm>
            <a:custGeom>
              <a:avLst/>
              <a:gdLst/>
              <a:ahLst/>
              <a:cxnLst/>
              <a:rect l="0" t="0" r="0" b="0"/>
              <a:pathLst>
                <a:path w="426365" h="269671">
                  <a:moveTo>
                    <a:pt x="0" y="52643"/>
                  </a:moveTo>
                  <a:lnTo>
                    <a:pt x="3120" y="95335"/>
                  </a:lnTo>
                  <a:lnTo>
                    <a:pt x="14654" y="148163"/>
                  </a:lnTo>
                  <a:lnTo>
                    <a:pt x="34786" y="209285"/>
                  </a:lnTo>
                  <a:lnTo>
                    <a:pt x="40739" y="220242"/>
                  </a:lnTo>
                  <a:lnTo>
                    <a:pt x="49386" y="227546"/>
                  </a:lnTo>
                  <a:lnTo>
                    <a:pt x="71472" y="235663"/>
                  </a:lnTo>
                  <a:lnTo>
                    <a:pt x="93767" y="233031"/>
                  </a:lnTo>
                  <a:lnTo>
                    <a:pt x="114204" y="222892"/>
                  </a:lnTo>
                  <a:lnTo>
                    <a:pt x="131086" y="206688"/>
                  </a:lnTo>
                  <a:lnTo>
                    <a:pt x="166210" y="147058"/>
                  </a:lnTo>
                  <a:lnTo>
                    <a:pt x="171638" y="143663"/>
                  </a:lnTo>
                  <a:lnTo>
                    <a:pt x="176427" y="144908"/>
                  </a:lnTo>
                  <a:lnTo>
                    <a:pt x="180789" y="149248"/>
                  </a:lnTo>
                  <a:lnTo>
                    <a:pt x="208991" y="210193"/>
                  </a:lnTo>
                  <a:lnTo>
                    <a:pt x="236688" y="244204"/>
                  </a:lnTo>
                  <a:lnTo>
                    <a:pt x="254933" y="259054"/>
                  </a:lnTo>
                  <a:lnTo>
                    <a:pt x="277860" y="267214"/>
                  </a:lnTo>
                  <a:lnTo>
                    <a:pt x="303648" y="269670"/>
                  </a:lnTo>
                  <a:lnTo>
                    <a:pt x="330707" y="266862"/>
                  </a:lnTo>
                  <a:lnTo>
                    <a:pt x="352092" y="255476"/>
                  </a:lnTo>
                  <a:lnTo>
                    <a:pt x="384884" y="219570"/>
                  </a:lnTo>
                  <a:lnTo>
                    <a:pt x="406758" y="183471"/>
                  </a:lnTo>
                  <a:lnTo>
                    <a:pt x="419469" y="120946"/>
                  </a:lnTo>
                  <a:lnTo>
                    <a:pt x="426364" y="70801"/>
                  </a:lnTo>
                  <a:lnTo>
                    <a:pt x="422519" y="20701"/>
                  </a:lnTo>
                  <a:lnTo>
                    <a:pt x="42114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1853015" y="4011357"/>
              <a:ext cx="105286" cy="21058"/>
            </a:xfrm>
            <a:custGeom>
              <a:avLst/>
              <a:gdLst/>
              <a:ahLst/>
              <a:cxnLst/>
              <a:rect l="0" t="0" r="0" b="0"/>
              <a:pathLst>
                <a:path w="105286" h="21058">
                  <a:moveTo>
                    <a:pt x="105285" y="0"/>
                  </a:moveTo>
                  <a:lnTo>
                    <a:pt x="62593" y="3120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1831958" y="4137699"/>
              <a:ext cx="126343" cy="10530"/>
            </a:xfrm>
            <a:custGeom>
              <a:avLst/>
              <a:gdLst/>
              <a:ahLst/>
              <a:cxnLst/>
              <a:rect l="0" t="0" r="0" b="0"/>
              <a:pathLst>
                <a:path w="126343" h="10530">
                  <a:moveTo>
                    <a:pt x="126342" y="0"/>
                  </a:moveTo>
                  <a:lnTo>
                    <a:pt x="83650" y="3120"/>
                  </a:lnTo>
                  <a:lnTo>
                    <a:pt x="26614" y="9553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0" name="Group 109"/>
          <p:cNvGrpSpPr/>
          <p:nvPr/>
        </p:nvGrpSpPr>
        <p:grpSpPr>
          <a:xfrm>
            <a:off x="2768994" y="3681832"/>
            <a:ext cx="652768" cy="761195"/>
            <a:chOff x="2768994" y="3681832"/>
            <a:chExt cx="652768" cy="761195"/>
          </a:xfrm>
        </p:grpSpPr>
        <p:sp>
          <p:nvSpPr>
            <p:cNvPr id="104" name="Freeform 103"/>
            <p:cNvSpPr/>
            <p:nvPr/>
          </p:nvSpPr>
          <p:spPr>
            <a:xfrm>
              <a:off x="2811108" y="3948186"/>
              <a:ext cx="94758" cy="115815"/>
            </a:xfrm>
            <a:custGeom>
              <a:avLst/>
              <a:gdLst/>
              <a:ahLst/>
              <a:cxnLst/>
              <a:rect l="0" t="0" r="0" b="0"/>
              <a:pathLst>
                <a:path w="94758" h="115815">
                  <a:moveTo>
                    <a:pt x="94757" y="0"/>
                  </a:moveTo>
                  <a:lnTo>
                    <a:pt x="52095" y="48901"/>
                  </a:lnTo>
                  <a:lnTo>
                    <a:pt x="13600" y="100913"/>
                  </a:lnTo>
                  <a:lnTo>
                    <a:pt x="0" y="11581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2768994" y="3937658"/>
              <a:ext cx="115815" cy="136871"/>
            </a:xfrm>
            <a:custGeom>
              <a:avLst/>
              <a:gdLst/>
              <a:ahLst/>
              <a:cxnLst/>
              <a:rect l="0" t="0" r="0" b="0"/>
              <a:pathLst>
                <a:path w="115815" h="136871">
                  <a:moveTo>
                    <a:pt x="0" y="0"/>
                  </a:moveTo>
                  <a:lnTo>
                    <a:pt x="49499" y="58563"/>
                  </a:lnTo>
                  <a:lnTo>
                    <a:pt x="97118" y="117113"/>
                  </a:lnTo>
                  <a:lnTo>
                    <a:pt x="115814" y="13687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3148020" y="3681832"/>
              <a:ext cx="224093" cy="262223"/>
            </a:xfrm>
            <a:custGeom>
              <a:avLst/>
              <a:gdLst/>
              <a:ahLst/>
              <a:cxnLst/>
              <a:rect l="0" t="0" r="0" b="0"/>
              <a:pathLst>
                <a:path w="224093" h="262223">
                  <a:moveTo>
                    <a:pt x="0" y="66313"/>
                  </a:moveTo>
                  <a:lnTo>
                    <a:pt x="9576" y="35031"/>
                  </a:lnTo>
                  <a:lnTo>
                    <a:pt x="20244" y="18875"/>
                  </a:lnTo>
                  <a:lnTo>
                    <a:pt x="35904" y="7014"/>
                  </a:lnTo>
                  <a:lnTo>
                    <a:pt x="44993" y="2214"/>
                  </a:lnTo>
                  <a:lnTo>
                    <a:pt x="67570" y="0"/>
                  </a:lnTo>
                  <a:lnTo>
                    <a:pt x="92033" y="4085"/>
                  </a:lnTo>
                  <a:lnTo>
                    <a:pt x="114603" y="13700"/>
                  </a:lnTo>
                  <a:lnTo>
                    <a:pt x="122026" y="21879"/>
                  </a:lnTo>
                  <a:lnTo>
                    <a:pt x="130273" y="43445"/>
                  </a:lnTo>
                  <a:lnTo>
                    <a:pt x="130819" y="65508"/>
                  </a:lnTo>
                  <a:lnTo>
                    <a:pt x="129327" y="76304"/>
                  </a:lnTo>
                  <a:lnTo>
                    <a:pt x="124822" y="84672"/>
                  </a:lnTo>
                  <a:lnTo>
                    <a:pt x="108735" y="99699"/>
                  </a:lnTo>
                  <a:lnTo>
                    <a:pt x="111094" y="100268"/>
                  </a:lnTo>
                  <a:lnTo>
                    <a:pt x="116177" y="99478"/>
                  </a:lnTo>
                  <a:lnTo>
                    <a:pt x="169413" y="112691"/>
                  </a:lnTo>
                  <a:lnTo>
                    <a:pt x="194736" y="128278"/>
                  </a:lnTo>
                  <a:lnTo>
                    <a:pt x="206652" y="147275"/>
                  </a:lnTo>
                  <a:lnTo>
                    <a:pt x="223835" y="192010"/>
                  </a:lnTo>
                  <a:lnTo>
                    <a:pt x="224092" y="201583"/>
                  </a:lnTo>
                  <a:lnTo>
                    <a:pt x="218140" y="218460"/>
                  </a:lnTo>
                  <a:lnTo>
                    <a:pt x="201635" y="241115"/>
                  </a:lnTo>
                  <a:lnTo>
                    <a:pt x="182422" y="252407"/>
                  </a:lnTo>
                  <a:lnTo>
                    <a:pt x="145298" y="262222"/>
                  </a:lnTo>
                  <a:lnTo>
                    <a:pt x="104663" y="262010"/>
                  </a:lnTo>
                  <a:lnTo>
                    <a:pt x="63171" y="25582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3105906" y="4021886"/>
              <a:ext cx="315856" cy="21058"/>
            </a:xfrm>
            <a:custGeom>
              <a:avLst/>
              <a:gdLst/>
              <a:ahLst/>
              <a:cxnLst/>
              <a:rect l="0" t="0" r="0" b="0"/>
              <a:pathLst>
                <a:path w="315856" h="21058">
                  <a:moveTo>
                    <a:pt x="315855" y="0"/>
                  </a:moveTo>
                  <a:lnTo>
                    <a:pt x="273164" y="3119"/>
                  </a:lnTo>
                  <a:lnTo>
                    <a:pt x="220335" y="9065"/>
                  </a:lnTo>
                  <a:lnTo>
                    <a:pt x="161980" y="10239"/>
                  </a:lnTo>
                  <a:lnTo>
                    <a:pt x="105392" y="13590"/>
                  </a:lnTo>
                  <a:lnTo>
                    <a:pt x="49154" y="19582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3327133" y="4169285"/>
              <a:ext cx="10401" cy="273742"/>
            </a:xfrm>
            <a:custGeom>
              <a:avLst/>
              <a:gdLst/>
              <a:ahLst/>
              <a:cxnLst/>
              <a:rect l="0" t="0" r="0" b="0"/>
              <a:pathLst>
                <a:path w="10401" h="273742">
                  <a:moveTo>
                    <a:pt x="10400" y="0"/>
                  </a:moveTo>
                  <a:lnTo>
                    <a:pt x="3165" y="27556"/>
                  </a:lnTo>
                  <a:lnTo>
                    <a:pt x="522" y="83778"/>
                  </a:lnTo>
                  <a:lnTo>
                    <a:pt x="0" y="140291"/>
                  </a:lnTo>
                  <a:lnTo>
                    <a:pt x="7133" y="190448"/>
                  </a:lnTo>
                  <a:lnTo>
                    <a:pt x="9755" y="244896"/>
                  </a:lnTo>
                  <a:lnTo>
                    <a:pt x="10400" y="27374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3143400" y="4190342"/>
              <a:ext cx="173077" cy="152200"/>
            </a:xfrm>
            <a:custGeom>
              <a:avLst/>
              <a:gdLst/>
              <a:ahLst/>
              <a:cxnLst/>
              <a:rect l="0" t="0" r="0" b="0"/>
              <a:pathLst>
                <a:path w="173077" h="152200">
                  <a:moveTo>
                    <a:pt x="173076" y="126342"/>
                  </a:moveTo>
                  <a:lnTo>
                    <a:pt x="130385" y="129461"/>
                  </a:lnTo>
                  <a:lnTo>
                    <a:pt x="69838" y="144300"/>
                  </a:lnTo>
                  <a:lnTo>
                    <a:pt x="29923" y="152199"/>
                  </a:lnTo>
                  <a:lnTo>
                    <a:pt x="6507" y="150312"/>
                  </a:lnTo>
                  <a:lnTo>
                    <a:pt x="1199" y="147001"/>
                  </a:lnTo>
                  <a:lnTo>
                    <a:pt x="0" y="142455"/>
                  </a:lnTo>
                  <a:lnTo>
                    <a:pt x="19004" y="83322"/>
                  </a:lnTo>
                  <a:lnTo>
                    <a:pt x="45335" y="20977"/>
                  </a:lnTo>
                  <a:lnTo>
                    <a:pt x="48141" y="13985"/>
                  </a:lnTo>
                  <a:lnTo>
                    <a:pt x="48842" y="9323"/>
                  </a:lnTo>
                  <a:lnTo>
                    <a:pt x="46734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9" name="Group 118"/>
          <p:cNvGrpSpPr/>
          <p:nvPr/>
        </p:nvGrpSpPr>
        <p:grpSpPr>
          <a:xfrm>
            <a:off x="3579689" y="3720850"/>
            <a:ext cx="1021265" cy="713368"/>
            <a:chOff x="3579689" y="3720850"/>
            <a:chExt cx="1021265" cy="713368"/>
          </a:xfrm>
        </p:grpSpPr>
        <p:sp>
          <p:nvSpPr>
            <p:cNvPr id="111" name="Freeform 110"/>
            <p:cNvSpPr/>
            <p:nvPr/>
          </p:nvSpPr>
          <p:spPr>
            <a:xfrm>
              <a:off x="3579689" y="4026825"/>
              <a:ext cx="94757" cy="5590"/>
            </a:xfrm>
            <a:custGeom>
              <a:avLst/>
              <a:gdLst/>
              <a:ahLst/>
              <a:cxnLst/>
              <a:rect l="0" t="0" r="0" b="0"/>
              <a:pathLst>
                <a:path w="94757" h="5590">
                  <a:moveTo>
                    <a:pt x="94756" y="5589"/>
                  </a:moveTo>
                  <a:lnTo>
                    <a:pt x="77989" y="0"/>
                  </a:lnTo>
                  <a:lnTo>
                    <a:pt x="60398" y="376"/>
                  </a:lnTo>
                  <a:lnTo>
                    <a:pt x="0" y="558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3579689" y="4116642"/>
              <a:ext cx="126343" cy="10530"/>
            </a:xfrm>
            <a:custGeom>
              <a:avLst/>
              <a:gdLst/>
              <a:ahLst/>
              <a:cxnLst/>
              <a:rect l="0" t="0" r="0" b="0"/>
              <a:pathLst>
                <a:path w="126343" h="10530">
                  <a:moveTo>
                    <a:pt x="126342" y="0"/>
                  </a:moveTo>
                  <a:lnTo>
                    <a:pt x="67725" y="5589"/>
                  </a:lnTo>
                  <a:lnTo>
                    <a:pt x="12153" y="9878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3962075" y="3720850"/>
              <a:ext cx="217739" cy="323337"/>
            </a:xfrm>
            <a:custGeom>
              <a:avLst/>
              <a:gdLst/>
              <a:ahLst/>
              <a:cxnLst/>
              <a:rect l="0" t="0" r="0" b="0"/>
              <a:pathLst>
                <a:path w="217739" h="323337">
                  <a:moveTo>
                    <a:pt x="28225" y="6238"/>
                  </a:moveTo>
                  <a:lnTo>
                    <a:pt x="18650" y="30284"/>
                  </a:lnTo>
                  <a:lnTo>
                    <a:pt x="7982" y="44611"/>
                  </a:lnTo>
                  <a:lnTo>
                    <a:pt x="4201" y="44688"/>
                  </a:lnTo>
                  <a:lnTo>
                    <a:pt x="1681" y="40060"/>
                  </a:lnTo>
                  <a:lnTo>
                    <a:pt x="0" y="32296"/>
                  </a:lnTo>
                  <a:lnTo>
                    <a:pt x="1220" y="24779"/>
                  </a:lnTo>
                  <a:lnTo>
                    <a:pt x="8814" y="10189"/>
                  </a:lnTo>
                  <a:lnTo>
                    <a:pt x="16454" y="5362"/>
                  </a:lnTo>
                  <a:lnTo>
                    <a:pt x="37422" y="0"/>
                  </a:lnTo>
                  <a:lnTo>
                    <a:pt x="47224" y="909"/>
                  </a:lnTo>
                  <a:lnTo>
                    <a:pt x="64355" y="8159"/>
                  </a:lnTo>
                  <a:lnTo>
                    <a:pt x="87154" y="30984"/>
                  </a:lnTo>
                  <a:lnTo>
                    <a:pt x="111432" y="80423"/>
                  </a:lnTo>
                  <a:lnTo>
                    <a:pt x="128697" y="133813"/>
                  </a:lnTo>
                  <a:lnTo>
                    <a:pt x="130914" y="171420"/>
                  </a:lnTo>
                  <a:lnTo>
                    <a:pt x="118668" y="226905"/>
                  </a:lnTo>
                  <a:lnTo>
                    <a:pt x="104105" y="268195"/>
                  </a:lnTo>
                  <a:lnTo>
                    <a:pt x="73212" y="307427"/>
                  </a:lnTo>
                  <a:lnTo>
                    <a:pt x="47014" y="323336"/>
                  </a:lnTo>
                  <a:lnTo>
                    <a:pt x="38411" y="322922"/>
                  </a:lnTo>
                  <a:lnTo>
                    <a:pt x="30337" y="319136"/>
                  </a:lnTo>
                  <a:lnTo>
                    <a:pt x="22614" y="313102"/>
                  </a:lnTo>
                  <a:lnTo>
                    <a:pt x="18635" y="305571"/>
                  </a:lnTo>
                  <a:lnTo>
                    <a:pt x="17334" y="287843"/>
                  </a:lnTo>
                  <a:lnTo>
                    <a:pt x="23179" y="258133"/>
                  </a:lnTo>
                  <a:lnTo>
                    <a:pt x="37908" y="232692"/>
                  </a:lnTo>
                  <a:lnTo>
                    <a:pt x="62680" y="210336"/>
                  </a:lnTo>
                  <a:lnTo>
                    <a:pt x="85262" y="205352"/>
                  </a:lnTo>
                  <a:lnTo>
                    <a:pt x="132298" y="211685"/>
                  </a:lnTo>
                  <a:lnTo>
                    <a:pt x="195246" y="242849"/>
                  </a:lnTo>
                  <a:lnTo>
                    <a:pt x="217738" y="24839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4211399" y="3769202"/>
              <a:ext cx="176576" cy="210571"/>
            </a:xfrm>
            <a:custGeom>
              <a:avLst/>
              <a:gdLst/>
              <a:ahLst/>
              <a:cxnLst/>
              <a:rect l="0" t="0" r="0" b="0"/>
              <a:pathLst>
                <a:path w="176576" h="210571">
                  <a:moveTo>
                    <a:pt x="0" y="0"/>
                  </a:moveTo>
                  <a:lnTo>
                    <a:pt x="42691" y="3119"/>
                  </a:lnTo>
                  <a:lnTo>
                    <a:pt x="103238" y="9553"/>
                  </a:lnTo>
                  <a:lnTo>
                    <a:pt x="155096" y="7216"/>
                  </a:lnTo>
                  <a:lnTo>
                    <a:pt x="166569" y="4811"/>
                  </a:lnTo>
                  <a:lnTo>
                    <a:pt x="173047" y="6716"/>
                  </a:lnTo>
                  <a:lnTo>
                    <a:pt x="176195" y="11497"/>
                  </a:lnTo>
                  <a:lnTo>
                    <a:pt x="176575" y="26167"/>
                  </a:lnTo>
                  <a:lnTo>
                    <a:pt x="164167" y="74372"/>
                  </a:lnTo>
                  <a:lnTo>
                    <a:pt x="134756" y="127864"/>
                  </a:lnTo>
                  <a:lnTo>
                    <a:pt x="112426" y="189646"/>
                  </a:lnTo>
                  <a:lnTo>
                    <a:pt x="105285" y="21057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3937658" y="4085057"/>
              <a:ext cx="473783" cy="21058"/>
            </a:xfrm>
            <a:custGeom>
              <a:avLst/>
              <a:gdLst/>
              <a:ahLst/>
              <a:cxnLst/>
              <a:rect l="0" t="0" r="0" b="0"/>
              <a:pathLst>
                <a:path w="473783" h="21058">
                  <a:moveTo>
                    <a:pt x="473782" y="21057"/>
                  </a:moveTo>
                  <a:lnTo>
                    <a:pt x="436304" y="12723"/>
                  </a:lnTo>
                  <a:lnTo>
                    <a:pt x="384880" y="10962"/>
                  </a:lnTo>
                  <a:lnTo>
                    <a:pt x="328493" y="10614"/>
                  </a:lnTo>
                  <a:lnTo>
                    <a:pt x="279305" y="10554"/>
                  </a:lnTo>
                  <a:lnTo>
                    <a:pt x="228856" y="10536"/>
                  </a:lnTo>
                  <a:lnTo>
                    <a:pt x="166175" y="10530"/>
                  </a:lnTo>
                  <a:lnTo>
                    <a:pt x="103405" y="4939"/>
                  </a:lnTo>
                  <a:lnTo>
                    <a:pt x="47115" y="97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4042079" y="4115590"/>
              <a:ext cx="171797" cy="318628"/>
            </a:xfrm>
            <a:custGeom>
              <a:avLst/>
              <a:gdLst/>
              <a:ahLst/>
              <a:cxnLst/>
              <a:rect l="0" t="0" r="0" b="0"/>
              <a:pathLst>
                <a:path w="171797" h="318628">
                  <a:moveTo>
                    <a:pt x="158791" y="74752"/>
                  </a:moveTo>
                  <a:lnTo>
                    <a:pt x="109293" y="129839"/>
                  </a:lnTo>
                  <a:lnTo>
                    <a:pt x="76577" y="185190"/>
                  </a:lnTo>
                  <a:lnTo>
                    <a:pt x="50482" y="243660"/>
                  </a:lnTo>
                  <a:lnTo>
                    <a:pt x="49432" y="264466"/>
                  </a:lnTo>
                  <a:lnTo>
                    <a:pt x="54035" y="284241"/>
                  </a:lnTo>
                  <a:lnTo>
                    <a:pt x="63880" y="300829"/>
                  </a:lnTo>
                  <a:lnTo>
                    <a:pt x="79174" y="312881"/>
                  </a:lnTo>
                  <a:lnTo>
                    <a:pt x="88165" y="317732"/>
                  </a:lnTo>
                  <a:lnTo>
                    <a:pt x="97669" y="318627"/>
                  </a:lnTo>
                  <a:lnTo>
                    <a:pt x="117588" y="313382"/>
                  </a:lnTo>
                  <a:lnTo>
                    <a:pt x="148533" y="297275"/>
                  </a:lnTo>
                  <a:lnTo>
                    <a:pt x="163200" y="281276"/>
                  </a:lnTo>
                  <a:lnTo>
                    <a:pt x="168750" y="272096"/>
                  </a:lnTo>
                  <a:lnTo>
                    <a:pt x="171796" y="249418"/>
                  </a:lnTo>
                  <a:lnTo>
                    <a:pt x="168081" y="224910"/>
                  </a:lnTo>
                  <a:lnTo>
                    <a:pt x="152835" y="192553"/>
                  </a:lnTo>
                  <a:lnTo>
                    <a:pt x="119865" y="152685"/>
                  </a:lnTo>
                  <a:lnTo>
                    <a:pt x="65263" y="116961"/>
                  </a:lnTo>
                  <a:lnTo>
                    <a:pt x="27752" y="88809"/>
                  </a:lnTo>
                  <a:lnTo>
                    <a:pt x="5061" y="62149"/>
                  </a:lnTo>
                  <a:lnTo>
                    <a:pt x="0" y="39125"/>
                  </a:lnTo>
                  <a:lnTo>
                    <a:pt x="288" y="26434"/>
                  </a:lnTo>
                  <a:lnTo>
                    <a:pt x="3989" y="16803"/>
                  </a:lnTo>
                  <a:lnTo>
                    <a:pt x="17461" y="2983"/>
                  </a:lnTo>
                  <a:lnTo>
                    <a:pt x="27136" y="0"/>
                  </a:lnTo>
                  <a:lnTo>
                    <a:pt x="61941" y="1390"/>
                  </a:lnTo>
                  <a:lnTo>
                    <a:pt x="84161" y="6272"/>
                  </a:lnTo>
                  <a:lnTo>
                    <a:pt x="92660" y="11551"/>
                  </a:lnTo>
                  <a:lnTo>
                    <a:pt x="105223" y="26775"/>
                  </a:lnTo>
                  <a:lnTo>
                    <a:pt x="116677" y="5369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4453554" y="4055666"/>
              <a:ext cx="105286" cy="8335"/>
            </a:xfrm>
            <a:custGeom>
              <a:avLst/>
              <a:gdLst/>
              <a:ahLst/>
              <a:cxnLst/>
              <a:rect l="0" t="0" r="0" b="0"/>
              <a:pathLst>
                <a:path w="105286" h="8335">
                  <a:moveTo>
                    <a:pt x="105285" y="8334"/>
                  </a:moveTo>
                  <a:lnTo>
                    <a:pt x="67807" y="0"/>
                  </a:lnTo>
                  <a:lnTo>
                    <a:pt x="32959" y="1575"/>
                  </a:lnTo>
                  <a:lnTo>
                    <a:pt x="0" y="833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4506197" y="4148228"/>
              <a:ext cx="94757" cy="10529"/>
            </a:xfrm>
            <a:custGeom>
              <a:avLst/>
              <a:gdLst/>
              <a:ahLst/>
              <a:cxnLst/>
              <a:rect l="0" t="0" r="0" b="0"/>
              <a:pathLst>
                <a:path w="94757" h="10529">
                  <a:moveTo>
                    <a:pt x="94756" y="0"/>
                  </a:moveTo>
                  <a:lnTo>
                    <a:pt x="36139" y="0"/>
                  </a:lnTo>
                  <a:lnTo>
                    <a:pt x="18791" y="3119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6" name="Group 135"/>
          <p:cNvGrpSpPr/>
          <p:nvPr/>
        </p:nvGrpSpPr>
        <p:grpSpPr>
          <a:xfrm>
            <a:off x="5687336" y="2954329"/>
            <a:ext cx="2145867" cy="530604"/>
            <a:chOff x="5687336" y="2954329"/>
            <a:chExt cx="2145867" cy="530604"/>
          </a:xfrm>
        </p:grpSpPr>
        <p:sp>
          <p:nvSpPr>
            <p:cNvPr id="120" name="Freeform 119"/>
            <p:cNvSpPr/>
            <p:nvPr/>
          </p:nvSpPr>
          <p:spPr>
            <a:xfrm>
              <a:off x="5885430" y="3000621"/>
              <a:ext cx="10529" cy="273742"/>
            </a:xfrm>
            <a:custGeom>
              <a:avLst/>
              <a:gdLst/>
              <a:ahLst/>
              <a:cxnLst/>
              <a:rect l="0" t="0" r="0" b="0"/>
              <a:pathLst>
                <a:path w="10529" h="273742">
                  <a:moveTo>
                    <a:pt x="10528" y="0"/>
                  </a:moveTo>
                  <a:lnTo>
                    <a:pt x="10528" y="54145"/>
                  </a:lnTo>
                  <a:lnTo>
                    <a:pt x="10528" y="109092"/>
                  </a:lnTo>
                  <a:lnTo>
                    <a:pt x="9358" y="165006"/>
                  </a:lnTo>
                  <a:lnTo>
                    <a:pt x="2195" y="224230"/>
                  </a:lnTo>
                  <a:lnTo>
                    <a:pt x="0" y="2737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5687336" y="3021678"/>
              <a:ext cx="208623" cy="193076"/>
            </a:xfrm>
            <a:custGeom>
              <a:avLst/>
              <a:gdLst/>
              <a:ahLst/>
              <a:cxnLst/>
              <a:rect l="0" t="0" r="0" b="0"/>
              <a:pathLst>
                <a:path w="208623" h="193076">
                  <a:moveTo>
                    <a:pt x="208622" y="94757"/>
                  </a:moveTo>
                  <a:lnTo>
                    <a:pt x="154747" y="130673"/>
                  </a:lnTo>
                  <a:lnTo>
                    <a:pt x="92701" y="164802"/>
                  </a:lnTo>
                  <a:lnTo>
                    <a:pt x="40152" y="191386"/>
                  </a:lnTo>
                  <a:lnTo>
                    <a:pt x="19103" y="193075"/>
                  </a:lnTo>
                  <a:lnTo>
                    <a:pt x="8576" y="191888"/>
                  </a:lnTo>
                  <a:lnTo>
                    <a:pt x="2729" y="187587"/>
                  </a:lnTo>
                  <a:lnTo>
                    <a:pt x="0" y="181210"/>
                  </a:lnTo>
                  <a:lnTo>
                    <a:pt x="88" y="163596"/>
                  </a:lnTo>
                  <a:lnTo>
                    <a:pt x="7884" y="129712"/>
                  </a:lnTo>
                  <a:lnTo>
                    <a:pt x="35825" y="72917"/>
                  </a:lnTo>
                  <a:lnTo>
                    <a:pt x="56471" y="13970"/>
                  </a:lnTo>
                  <a:lnTo>
                    <a:pt x="61223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6011772" y="3263834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10528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6327372" y="2954329"/>
              <a:ext cx="302251" cy="326197"/>
            </a:xfrm>
            <a:custGeom>
              <a:avLst/>
              <a:gdLst/>
              <a:ahLst/>
              <a:cxnLst/>
              <a:rect l="0" t="0" r="0" b="0"/>
              <a:pathLst>
                <a:path w="302251" h="326197">
                  <a:moveTo>
                    <a:pt x="221353" y="35764"/>
                  </a:moveTo>
                  <a:lnTo>
                    <a:pt x="203372" y="20123"/>
                  </a:lnTo>
                  <a:lnTo>
                    <a:pt x="157201" y="920"/>
                  </a:lnTo>
                  <a:lnTo>
                    <a:pt x="136689" y="0"/>
                  </a:lnTo>
                  <a:lnTo>
                    <a:pt x="78359" y="5968"/>
                  </a:lnTo>
                  <a:lnTo>
                    <a:pt x="30803" y="33414"/>
                  </a:lnTo>
                  <a:lnTo>
                    <a:pt x="5536" y="59244"/>
                  </a:lnTo>
                  <a:lnTo>
                    <a:pt x="1436" y="70135"/>
                  </a:lnTo>
                  <a:lnTo>
                    <a:pt x="0" y="94714"/>
                  </a:lnTo>
                  <a:lnTo>
                    <a:pt x="6380" y="114996"/>
                  </a:lnTo>
                  <a:lnTo>
                    <a:pt x="11357" y="123680"/>
                  </a:lnTo>
                  <a:lnTo>
                    <a:pt x="19355" y="129470"/>
                  </a:lnTo>
                  <a:lnTo>
                    <a:pt x="40719" y="135903"/>
                  </a:lnTo>
                  <a:lnTo>
                    <a:pt x="93732" y="140032"/>
                  </a:lnTo>
                  <a:lnTo>
                    <a:pt x="156196" y="140848"/>
                  </a:lnTo>
                  <a:lnTo>
                    <a:pt x="184206" y="143299"/>
                  </a:lnTo>
                  <a:lnTo>
                    <a:pt x="241678" y="164756"/>
                  </a:lnTo>
                  <a:lnTo>
                    <a:pt x="273778" y="181478"/>
                  </a:lnTo>
                  <a:lnTo>
                    <a:pt x="288717" y="197622"/>
                  </a:lnTo>
                  <a:lnTo>
                    <a:pt x="298086" y="217665"/>
                  </a:lnTo>
                  <a:lnTo>
                    <a:pt x="302250" y="242171"/>
                  </a:lnTo>
                  <a:lnTo>
                    <a:pt x="297861" y="265541"/>
                  </a:lnTo>
                  <a:lnTo>
                    <a:pt x="293415" y="276686"/>
                  </a:lnTo>
                  <a:lnTo>
                    <a:pt x="275997" y="295309"/>
                  </a:lnTo>
                  <a:lnTo>
                    <a:pt x="239883" y="315827"/>
                  </a:lnTo>
                  <a:lnTo>
                    <a:pt x="196428" y="326196"/>
                  </a:lnTo>
                  <a:lnTo>
                    <a:pt x="146508" y="326149"/>
                  </a:lnTo>
                  <a:lnTo>
                    <a:pt x="88415" y="315652"/>
                  </a:lnTo>
                  <a:lnTo>
                    <a:pt x="31840" y="29897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6717181" y="3158549"/>
              <a:ext cx="10530" cy="147400"/>
            </a:xfrm>
            <a:custGeom>
              <a:avLst/>
              <a:gdLst/>
              <a:ahLst/>
              <a:cxnLst/>
              <a:rect l="0" t="0" r="0" b="0"/>
              <a:pathLst>
                <a:path w="10530" h="147400">
                  <a:moveTo>
                    <a:pt x="0" y="0"/>
                  </a:moveTo>
                  <a:lnTo>
                    <a:pt x="9065" y="58617"/>
                  </a:lnTo>
                  <a:lnTo>
                    <a:pt x="10337" y="120427"/>
                  </a:lnTo>
                  <a:lnTo>
                    <a:pt x="10529" y="1473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6706653" y="3053264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6832995" y="3173665"/>
              <a:ext cx="178985" cy="146398"/>
            </a:xfrm>
            <a:custGeom>
              <a:avLst/>
              <a:gdLst/>
              <a:ahLst/>
              <a:cxnLst/>
              <a:rect l="0" t="0" r="0" b="0"/>
              <a:pathLst>
                <a:path w="178985" h="146398">
                  <a:moveTo>
                    <a:pt x="0" y="58583"/>
                  </a:moveTo>
                  <a:lnTo>
                    <a:pt x="3119" y="101275"/>
                  </a:lnTo>
                  <a:lnTo>
                    <a:pt x="15618" y="146397"/>
                  </a:lnTo>
                  <a:lnTo>
                    <a:pt x="5841" y="118067"/>
                  </a:lnTo>
                  <a:lnTo>
                    <a:pt x="769" y="57174"/>
                  </a:lnTo>
                  <a:lnTo>
                    <a:pt x="2681" y="32221"/>
                  </a:lnTo>
                  <a:lnTo>
                    <a:pt x="11330" y="13331"/>
                  </a:lnTo>
                  <a:lnTo>
                    <a:pt x="18082" y="8528"/>
                  </a:lnTo>
                  <a:lnTo>
                    <a:pt x="26093" y="6496"/>
                  </a:lnTo>
                  <a:lnTo>
                    <a:pt x="34943" y="6311"/>
                  </a:lnTo>
                  <a:lnTo>
                    <a:pt x="64165" y="17229"/>
                  </a:lnTo>
                  <a:lnTo>
                    <a:pt x="78431" y="32015"/>
                  </a:lnTo>
                  <a:lnTo>
                    <a:pt x="83872" y="40871"/>
                  </a:lnTo>
                  <a:lnTo>
                    <a:pt x="86799" y="60070"/>
                  </a:lnTo>
                  <a:lnTo>
                    <a:pt x="85371" y="72112"/>
                  </a:lnTo>
                  <a:lnTo>
                    <a:pt x="84735" y="61867"/>
                  </a:lnTo>
                  <a:lnTo>
                    <a:pt x="95556" y="35380"/>
                  </a:lnTo>
                  <a:lnTo>
                    <a:pt x="113581" y="10894"/>
                  </a:lnTo>
                  <a:lnTo>
                    <a:pt x="133149" y="2293"/>
                  </a:lnTo>
                  <a:lnTo>
                    <a:pt x="144917" y="0"/>
                  </a:lnTo>
                  <a:lnTo>
                    <a:pt x="153934" y="1980"/>
                  </a:lnTo>
                  <a:lnTo>
                    <a:pt x="161114" y="6810"/>
                  </a:lnTo>
                  <a:lnTo>
                    <a:pt x="167071" y="13539"/>
                  </a:lnTo>
                  <a:lnTo>
                    <a:pt x="173689" y="33495"/>
                  </a:lnTo>
                  <a:lnTo>
                    <a:pt x="178287" y="93364"/>
                  </a:lnTo>
                  <a:lnTo>
                    <a:pt x="178984" y="1112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7067176" y="3113484"/>
              <a:ext cx="180346" cy="362811"/>
            </a:xfrm>
            <a:custGeom>
              <a:avLst/>
              <a:gdLst/>
              <a:ahLst/>
              <a:cxnLst/>
              <a:rect l="0" t="0" r="0" b="0"/>
              <a:pathLst>
                <a:path w="180346" h="362811">
                  <a:moveTo>
                    <a:pt x="50088" y="97707"/>
                  </a:moveTo>
                  <a:lnTo>
                    <a:pt x="53207" y="140399"/>
                  </a:lnTo>
                  <a:lnTo>
                    <a:pt x="59641" y="200945"/>
                  </a:lnTo>
                  <a:lnTo>
                    <a:pt x="66077" y="264276"/>
                  </a:lnTo>
                  <a:lnTo>
                    <a:pt x="70144" y="323546"/>
                  </a:lnTo>
                  <a:lnTo>
                    <a:pt x="70700" y="352888"/>
                  </a:lnTo>
                  <a:lnTo>
                    <a:pt x="68509" y="360245"/>
                  </a:lnTo>
                  <a:lnTo>
                    <a:pt x="64708" y="362810"/>
                  </a:lnTo>
                  <a:lnTo>
                    <a:pt x="59835" y="362180"/>
                  </a:lnTo>
                  <a:lnTo>
                    <a:pt x="56586" y="357080"/>
                  </a:lnTo>
                  <a:lnTo>
                    <a:pt x="42253" y="297566"/>
                  </a:lnTo>
                  <a:lnTo>
                    <a:pt x="28870" y="246240"/>
                  </a:lnTo>
                  <a:lnTo>
                    <a:pt x="18455" y="195919"/>
                  </a:lnTo>
                  <a:lnTo>
                    <a:pt x="4455" y="136995"/>
                  </a:lnTo>
                  <a:lnTo>
                    <a:pt x="0" y="74229"/>
                  </a:lnTo>
                  <a:lnTo>
                    <a:pt x="3650" y="48668"/>
                  </a:lnTo>
                  <a:lnTo>
                    <a:pt x="12291" y="28729"/>
                  </a:lnTo>
                  <a:lnTo>
                    <a:pt x="17871" y="20136"/>
                  </a:lnTo>
                  <a:lnTo>
                    <a:pt x="36549" y="7469"/>
                  </a:lnTo>
                  <a:lnTo>
                    <a:pt x="48081" y="2454"/>
                  </a:lnTo>
                  <a:lnTo>
                    <a:pt x="73373" y="0"/>
                  </a:lnTo>
                  <a:lnTo>
                    <a:pt x="122148" y="7957"/>
                  </a:lnTo>
                  <a:lnTo>
                    <a:pt x="149298" y="23021"/>
                  </a:lnTo>
                  <a:lnTo>
                    <a:pt x="161642" y="38777"/>
                  </a:lnTo>
                  <a:lnTo>
                    <a:pt x="179098" y="77488"/>
                  </a:lnTo>
                  <a:lnTo>
                    <a:pt x="180345" y="98080"/>
                  </a:lnTo>
                  <a:lnTo>
                    <a:pt x="175830" y="117760"/>
                  </a:lnTo>
                  <a:lnTo>
                    <a:pt x="166025" y="134306"/>
                  </a:lnTo>
                  <a:lnTo>
                    <a:pt x="150749" y="146339"/>
                  </a:lnTo>
                  <a:lnTo>
                    <a:pt x="106756" y="163595"/>
                  </a:lnTo>
                  <a:lnTo>
                    <a:pt x="60616" y="17140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7306777" y="2958507"/>
              <a:ext cx="1" cy="284271"/>
            </a:xfrm>
            <a:custGeom>
              <a:avLst/>
              <a:gdLst/>
              <a:ahLst/>
              <a:cxnLst/>
              <a:rect l="0" t="0" r="0" b="0"/>
              <a:pathLst>
                <a:path w="1" h="284271">
                  <a:moveTo>
                    <a:pt x="0" y="0"/>
                  </a:moveTo>
                  <a:lnTo>
                    <a:pt x="0" y="48931"/>
                  </a:lnTo>
                  <a:lnTo>
                    <a:pt x="0" y="108062"/>
                  </a:lnTo>
                  <a:lnTo>
                    <a:pt x="0" y="164802"/>
                  </a:lnTo>
                  <a:lnTo>
                    <a:pt x="0" y="221070"/>
                  </a:lnTo>
                  <a:lnTo>
                    <a:pt x="0" y="2842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7412062" y="3179606"/>
              <a:ext cx="10530" cy="105286"/>
            </a:xfrm>
            <a:custGeom>
              <a:avLst/>
              <a:gdLst/>
              <a:ahLst/>
              <a:cxnLst/>
              <a:rect l="0" t="0" r="0" b="0"/>
              <a:pathLst>
                <a:path w="10530" h="105286">
                  <a:moveTo>
                    <a:pt x="0" y="0"/>
                  </a:moveTo>
                  <a:lnTo>
                    <a:pt x="9065" y="58617"/>
                  </a:lnTo>
                  <a:lnTo>
                    <a:pt x="10529" y="1052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7422591" y="3042735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0" y="0"/>
                  </a:moveTo>
                  <a:lnTo>
                    <a:pt x="10528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7422591" y="304273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7552915" y="2980004"/>
              <a:ext cx="122360" cy="304888"/>
            </a:xfrm>
            <a:custGeom>
              <a:avLst/>
              <a:gdLst/>
              <a:ahLst/>
              <a:cxnLst/>
              <a:rect l="0" t="0" r="0" b="0"/>
              <a:pathLst>
                <a:path w="122360" h="304888">
                  <a:moveTo>
                    <a:pt x="48660" y="304887"/>
                  </a:moveTo>
                  <a:lnTo>
                    <a:pt x="37482" y="293708"/>
                  </a:lnTo>
                  <a:lnTo>
                    <a:pt x="31994" y="275743"/>
                  </a:lnTo>
                  <a:lnTo>
                    <a:pt x="20945" y="219811"/>
                  </a:lnTo>
                  <a:lnTo>
                    <a:pt x="11995" y="158994"/>
                  </a:lnTo>
                  <a:lnTo>
                    <a:pt x="387" y="107266"/>
                  </a:lnTo>
                  <a:lnTo>
                    <a:pt x="0" y="51988"/>
                  </a:lnTo>
                  <a:lnTo>
                    <a:pt x="5977" y="26371"/>
                  </a:lnTo>
                  <a:lnTo>
                    <a:pt x="16431" y="7187"/>
                  </a:lnTo>
                  <a:lnTo>
                    <a:pt x="23665" y="2305"/>
                  </a:lnTo>
                  <a:lnTo>
                    <a:pt x="41061" y="0"/>
                  </a:lnTo>
                  <a:lnTo>
                    <a:pt x="60490" y="5995"/>
                  </a:lnTo>
                  <a:lnTo>
                    <a:pt x="122359" y="4167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7506819" y="3200663"/>
              <a:ext cx="115814" cy="1"/>
            </a:xfrm>
            <a:custGeom>
              <a:avLst/>
              <a:gdLst/>
              <a:ahLst/>
              <a:cxnLst/>
              <a:rect l="0" t="0" r="0" b="0"/>
              <a:pathLst>
                <a:path w="115814" h="1">
                  <a:moveTo>
                    <a:pt x="115813" y="0"/>
                  </a:moveTo>
                  <a:lnTo>
                    <a:pt x="57196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7706860" y="3169077"/>
              <a:ext cx="31587" cy="73701"/>
            </a:xfrm>
            <a:custGeom>
              <a:avLst/>
              <a:gdLst/>
              <a:ahLst/>
              <a:cxnLst/>
              <a:rect l="0" t="0" r="0" b="0"/>
              <a:pathLst>
                <a:path w="31587" h="73701">
                  <a:moveTo>
                    <a:pt x="0" y="0"/>
                  </a:moveTo>
                  <a:lnTo>
                    <a:pt x="21331" y="57754"/>
                  </a:lnTo>
                  <a:lnTo>
                    <a:pt x="31586" y="73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7675274" y="3116435"/>
              <a:ext cx="157929" cy="368498"/>
            </a:xfrm>
            <a:custGeom>
              <a:avLst/>
              <a:gdLst/>
              <a:ahLst/>
              <a:cxnLst/>
              <a:rect l="0" t="0" r="0" b="0"/>
              <a:pathLst>
                <a:path w="157929" h="368498">
                  <a:moveTo>
                    <a:pt x="157928" y="0"/>
                  </a:moveTo>
                  <a:lnTo>
                    <a:pt x="148353" y="24046"/>
                  </a:lnTo>
                  <a:lnTo>
                    <a:pt x="128264" y="58779"/>
                  </a:lnTo>
                  <a:lnTo>
                    <a:pt x="112683" y="110007"/>
                  </a:lnTo>
                  <a:lnTo>
                    <a:pt x="89936" y="165186"/>
                  </a:lnTo>
                  <a:lnTo>
                    <a:pt x="62912" y="221145"/>
                  </a:lnTo>
                  <a:lnTo>
                    <a:pt x="35278" y="284059"/>
                  </a:lnTo>
                  <a:lnTo>
                    <a:pt x="8661" y="345795"/>
                  </a:lnTo>
                  <a:lnTo>
                    <a:pt x="0" y="36849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37" name="Freeform 136"/>
          <p:cNvSpPr/>
          <p:nvPr/>
        </p:nvSpPr>
        <p:spPr>
          <a:xfrm>
            <a:off x="4752513" y="3832373"/>
            <a:ext cx="289389" cy="523645"/>
          </a:xfrm>
          <a:custGeom>
            <a:avLst/>
            <a:gdLst/>
            <a:ahLst/>
            <a:cxnLst/>
            <a:rect l="0" t="0" r="0" b="0"/>
            <a:pathLst>
              <a:path w="289389" h="523645">
                <a:moveTo>
                  <a:pt x="111652" y="0"/>
                </a:moveTo>
                <a:lnTo>
                  <a:pt x="87606" y="17981"/>
                </a:lnTo>
                <a:lnTo>
                  <a:pt x="45018" y="74354"/>
                </a:lnTo>
                <a:lnTo>
                  <a:pt x="9883" y="120839"/>
                </a:lnTo>
                <a:lnTo>
                  <a:pt x="5202" y="121503"/>
                </a:lnTo>
                <a:lnTo>
                  <a:pt x="2081" y="117267"/>
                </a:lnTo>
                <a:lnTo>
                  <a:pt x="0" y="109763"/>
                </a:lnTo>
                <a:lnTo>
                  <a:pt x="953" y="102421"/>
                </a:lnTo>
                <a:lnTo>
                  <a:pt x="25513" y="61176"/>
                </a:lnTo>
                <a:lnTo>
                  <a:pt x="45445" y="36583"/>
                </a:lnTo>
                <a:lnTo>
                  <a:pt x="71758" y="20068"/>
                </a:lnTo>
                <a:lnTo>
                  <a:pt x="113261" y="5177"/>
                </a:lnTo>
                <a:lnTo>
                  <a:pt x="138494" y="2301"/>
                </a:lnTo>
                <a:lnTo>
                  <a:pt x="162187" y="7262"/>
                </a:lnTo>
                <a:lnTo>
                  <a:pt x="183245" y="18435"/>
                </a:lnTo>
                <a:lnTo>
                  <a:pt x="200403" y="35099"/>
                </a:lnTo>
                <a:lnTo>
                  <a:pt x="217627" y="64212"/>
                </a:lnTo>
                <a:lnTo>
                  <a:pt x="219974" y="84691"/>
                </a:lnTo>
                <a:lnTo>
                  <a:pt x="211948" y="126433"/>
                </a:lnTo>
                <a:lnTo>
                  <a:pt x="177587" y="180456"/>
                </a:lnTo>
                <a:lnTo>
                  <a:pt x="160844" y="194456"/>
                </a:lnTo>
                <a:lnTo>
                  <a:pt x="151466" y="199827"/>
                </a:lnTo>
                <a:lnTo>
                  <a:pt x="131687" y="202676"/>
                </a:lnTo>
                <a:lnTo>
                  <a:pt x="121499" y="201797"/>
                </a:lnTo>
                <a:lnTo>
                  <a:pt x="117047" y="198872"/>
                </a:lnTo>
                <a:lnTo>
                  <a:pt x="116419" y="194583"/>
                </a:lnTo>
                <a:lnTo>
                  <a:pt x="118340" y="189383"/>
                </a:lnTo>
                <a:lnTo>
                  <a:pt x="124299" y="185917"/>
                </a:lnTo>
                <a:lnTo>
                  <a:pt x="143400" y="182066"/>
                </a:lnTo>
                <a:lnTo>
                  <a:pt x="174871" y="185487"/>
                </a:lnTo>
                <a:lnTo>
                  <a:pt x="206423" y="199498"/>
                </a:lnTo>
                <a:lnTo>
                  <a:pt x="254927" y="238906"/>
                </a:lnTo>
                <a:lnTo>
                  <a:pt x="276417" y="270958"/>
                </a:lnTo>
                <a:lnTo>
                  <a:pt x="286424" y="310091"/>
                </a:lnTo>
                <a:lnTo>
                  <a:pt x="289388" y="356911"/>
                </a:lnTo>
                <a:lnTo>
                  <a:pt x="284678" y="407828"/>
                </a:lnTo>
                <a:lnTo>
                  <a:pt x="271436" y="459454"/>
                </a:lnTo>
                <a:lnTo>
                  <a:pt x="260266" y="477553"/>
                </a:lnTo>
                <a:lnTo>
                  <a:pt x="235235" y="500895"/>
                </a:lnTo>
                <a:lnTo>
                  <a:pt x="200002" y="517041"/>
                </a:lnTo>
                <a:lnTo>
                  <a:pt x="159927" y="523644"/>
                </a:lnTo>
                <a:lnTo>
                  <a:pt x="105634" y="517470"/>
                </a:lnTo>
                <a:lnTo>
                  <a:pt x="72045" y="507134"/>
                </a:lnTo>
                <a:lnTo>
                  <a:pt x="54664" y="496014"/>
                </a:lnTo>
                <a:lnTo>
                  <a:pt x="42261" y="480154"/>
                </a:lnTo>
                <a:lnTo>
                  <a:pt x="27425" y="452725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42" name="Group 141"/>
          <p:cNvGrpSpPr/>
          <p:nvPr/>
        </p:nvGrpSpPr>
        <p:grpSpPr>
          <a:xfrm>
            <a:off x="4632683" y="3412777"/>
            <a:ext cx="926243" cy="1061654"/>
            <a:chOff x="4632683" y="3412777"/>
            <a:chExt cx="926243" cy="1061654"/>
          </a:xfrm>
        </p:grpSpPr>
        <p:sp>
          <p:nvSpPr>
            <p:cNvPr id="138" name="Freeform 137"/>
            <p:cNvSpPr/>
            <p:nvPr/>
          </p:nvSpPr>
          <p:spPr>
            <a:xfrm>
              <a:off x="5136382" y="3600746"/>
              <a:ext cx="135394" cy="273768"/>
            </a:xfrm>
            <a:custGeom>
              <a:avLst/>
              <a:gdLst/>
              <a:ahLst/>
              <a:cxnLst/>
              <a:rect l="0" t="0" r="0" b="0"/>
              <a:pathLst>
                <a:path w="135394" h="273768">
                  <a:moveTo>
                    <a:pt x="43639" y="0"/>
                  </a:moveTo>
                  <a:lnTo>
                    <a:pt x="23395" y="43962"/>
                  </a:lnTo>
                  <a:lnTo>
                    <a:pt x="4235" y="68658"/>
                  </a:lnTo>
                  <a:lnTo>
                    <a:pt x="992" y="70338"/>
                  </a:lnTo>
                  <a:lnTo>
                    <a:pt x="0" y="67949"/>
                  </a:lnTo>
                  <a:lnTo>
                    <a:pt x="508" y="62847"/>
                  </a:lnTo>
                  <a:lnTo>
                    <a:pt x="7312" y="50939"/>
                  </a:lnTo>
                  <a:lnTo>
                    <a:pt x="12402" y="44488"/>
                  </a:lnTo>
                  <a:lnTo>
                    <a:pt x="36333" y="29819"/>
                  </a:lnTo>
                  <a:lnTo>
                    <a:pt x="71240" y="23653"/>
                  </a:lnTo>
                  <a:lnTo>
                    <a:pt x="91390" y="28450"/>
                  </a:lnTo>
                  <a:lnTo>
                    <a:pt x="123391" y="50593"/>
                  </a:lnTo>
                  <a:lnTo>
                    <a:pt x="127222" y="58295"/>
                  </a:lnTo>
                  <a:lnTo>
                    <a:pt x="128360" y="76211"/>
                  </a:lnTo>
                  <a:lnTo>
                    <a:pt x="122424" y="106029"/>
                  </a:lnTo>
                  <a:lnTo>
                    <a:pt x="117219" y="113970"/>
                  </a:lnTo>
                  <a:lnTo>
                    <a:pt x="102077" y="125912"/>
                  </a:lnTo>
                  <a:lnTo>
                    <a:pt x="73822" y="139213"/>
                  </a:lnTo>
                  <a:lnTo>
                    <a:pt x="69610" y="139602"/>
                  </a:lnTo>
                  <a:lnTo>
                    <a:pt x="69141" y="137521"/>
                  </a:lnTo>
                  <a:lnTo>
                    <a:pt x="71169" y="133795"/>
                  </a:lnTo>
                  <a:lnTo>
                    <a:pt x="76030" y="132480"/>
                  </a:lnTo>
                  <a:lnTo>
                    <a:pt x="90790" y="134139"/>
                  </a:lnTo>
                  <a:lnTo>
                    <a:pt x="105929" y="141896"/>
                  </a:lnTo>
                  <a:lnTo>
                    <a:pt x="113242" y="147239"/>
                  </a:lnTo>
                  <a:lnTo>
                    <a:pt x="124486" y="162535"/>
                  </a:lnTo>
                  <a:lnTo>
                    <a:pt x="132213" y="182202"/>
                  </a:lnTo>
                  <a:lnTo>
                    <a:pt x="135393" y="218412"/>
                  </a:lnTo>
                  <a:lnTo>
                    <a:pt x="131992" y="240961"/>
                  </a:lnTo>
                  <a:lnTo>
                    <a:pt x="120341" y="259562"/>
                  </a:lnTo>
                  <a:lnTo>
                    <a:pt x="112321" y="267798"/>
                  </a:lnTo>
                  <a:lnTo>
                    <a:pt x="102295" y="272118"/>
                  </a:lnTo>
                  <a:lnTo>
                    <a:pt x="55702" y="273767"/>
                  </a:lnTo>
                  <a:lnTo>
                    <a:pt x="22581" y="2737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5064207" y="3979772"/>
              <a:ext cx="252685" cy="10529"/>
            </a:xfrm>
            <a:custGeom>
              <a:avLst/>
              <a:gdLst/>
              <a:ahLst/>
              <a:cxnLst/>
              <a:rect l="0" t="0" r="0" b="0"/>
              <a:pathLst>
                <a:path w="252685" h="10529">
                  <a:moveTo>
                    <a:pt x="252684" y="0"/>
                  </a:moveTo>
                  <a:lnTo>
                    <a:pt x="194067" y="0"/>
                  </a:lnTo>
                  <a:lnTo>
                    <a:pt x="141063" y="1169"/>
                  </a:lnTo>
                  <a:lnTo>
                    <a:pt x="79191" y="9065"/>
                  </a:lnTo>
                  <a:lnTo>
                    <a:pt x="19686" y="10335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5121434" y="4050475"/>
              <a:ext cx="132287" cy="240379"/>
            </a:xfrm>
            <a:custGeom>
              <a:avLst/>
              <a:gdLst/>
              <a:ahLst/>
              <a:cxnLst/>
              <a:rect l="0" t="0" r="0" b="0"/>
              <a:pathLst>
                <a:path w="132287" h="240379">
                  <a:moveTo>
                    <a:pt x="132286" y="45110"/>
                  </a:moveTo>
                  <a:lnTo>
                    <a:pt x="89624" y="99225"/>
                  </a:lnTo>
                  <a:lnTo>
                    <a:pt x="48010" y="161053"/>
                  </a:lnTo>
                  <a:lnTo>
                    <a:pt x="25562" y="203063"/>
                  </a:lnTo>
                  <a:lnTo>
                    <a:pt x="24872" y="212413"/>
                  </a:lnTo>
                  <a:lnTo>
                    <a:pt x="30344" y="229042"/>
                  </a:lnTo>
                  <a:lnTo>
                    <a:pt x="37418" y="234411"/>
                  </a:lnTo>
                  <a:lnTo>
                    <a:pt x="57757" y="240378"/>
                  </a:lnTo>
                  <a:lnTo>
                    <a:pt x="67392" y="239630"/>
                  </a:lnTo>
                  <a:lnTo>
                    <a:pt x="84337" y="232559"/>
                  </a:lnTo>
                  <a:lnTo>
                    <a:pt x="107030" y="215424"/>
                  </a:lnTo>
                  <a:lnTo>
                    <a:pt x="110770" y="206616"/>
                  </a:lnTo>
                  <a:lnTo>
                    <a:pt x="111805" y="184351"/>
                  </a:lnTo>
                  <a:lnTo>
                    <a:pt x="105246" y="165097"/>
                  </a:lnTo>
                  <a:lnTo>
                    <a:pt x="68590" y="119176"/>
                  </a:lnTo>
                  <a:lnTo>
                    <a:pt x="53674" y="106104"/>
                  </a:lnTo>
                  <a:lnTo>
                    <a:pt x="10886" y="78763"/>
                  </a:lnTo>
                  <a:lnTo>
                    <a:pt x="2292" y="59287"/>
                  </a:lnTo>
                  <a:lnTo>
                    <a:pt x="0" y="47543"/>
                  </a:lnTo>
                  <a:lnTo>
                    <a:pt x="811" y="37373"/>
                  </a:lnTo>
                  <a:lnTo>
                    <a:pt x="7952" y="19835"/>
                  </a:lnTo>
                  <a:lnTo>
                    <a:pt x="22045" y="7360"/>
                  </a:lnTo>
                  <a:lnTo>
                    <a:pt x="30716" y="2396"/>
                  </a:lnTo>
                  <a:lnTo>
                    <a:pt x="49709" y="0"/>
                  </a:lnTo>
                  <a:lnTo>
                    <a:pt x="67509" y="2834"/>
                  </a:lnTo>
                  <a:lnTo>
                    <a:pt x="90172" y="1352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4632683" y="3412777"/>
              <a:ext cx="926243" cy="1061654"/>
            </a:xfrm>
            <a:custGeom>
              <a:avLst/>
              <a:gdLst/>
              <a:ahLst/>
              <a:cxnLst/>
              <a:rect l="0" t="0" r="0" b="0"/>
              <a:pathLst>
                <a:path w="926243" h="1061654">
                  <a:moveTo>
                    <a:pt x="273596" y="156383"/>
                  </a:moveTo>
                  <a:lnTo>
                    <a:pt x="216031" y="212779"/>
                  </a:lnTo>
                  <a:lnTo>
                    <a:pt x="190249" y="234834"/>
                  </a:lnTo>
                  <a:lnTo>
                    <a:pt x="149912" y="295727"/>
                  </a:lnTo>
                  <a:lnTo>
                    <a:pt x="114978" y="356642"/>
                  </a:lnTo>
                  <a:lnTo>
                    <a:pt x="81828" y="419615"/>
                  </a:lnTo>
                  <a:lnTo>
                    <a:pt x="49861" y="479476"/>
                  </a:lnTo>
                  <a:lnTo>
                    <a:pt x="28509" y="534976"/>
                  </a:lnTo>
                  <a:lnTo>
                    <a:pt x="13580" y="591114"/>
                  </a:lnTo>
                  <a:lnTo>
                    <a:pt x="3569" y="651409"/>
                  </a:lnTo>
                  <a:lnTo>
                    <a:pt x="589" y="704595"/>
                  </a:lnTo>
                  <a:lnTo>
                    <a:pt x="0" y="760162"/>
                  </a:lnTo>
                  <a:lnTo>
                    <a:pt x="1054" y="816198"/>
                  </a:lnTo>
                  <a:lnTo>
                    <a:pt x="11314" y="869207"/>
                  </a:lnTo>
                  <a:lnTo>
                    <a:pt x="24308" y="902984"/>
                  </a:lnTo>
                  <a:lnTo>
                    <a:pt x="63324" y="963877"/>
                  </a:lnTo>
                  <a:lnTo>
                    <a:pt x="117766" y="1016023"/>
                  </a:lnTo>
                  <a:lnTo>
                    <a:pt x="140778" y="1023926"/>
                  </a:lnTo>
                  <a:lnTo>
                    <a:pt x="199044" y="1037821"/>
                  </a:lnTo>
                  <a:lnTo>
                    <a:pt x="248081" y="1051415"/>
                  </a:lnTo>
                  <a:lnTo>
                    <a:pt x="307811" y="1059776"/>
                  </a:lnTo>
                  <a:lnTo>
                    <a:pt x="356134" y="1061224"/>
                  </a:lnTo>
                  <a:lnTo>
                    <a:pt x="407496" y="1061653"/>
                  </a:lnTo>
                  <a:lnTo>
                    <a:pt x="467678" y="1053393"/>
                  </a:lnTo>
                  <a:lnTo>
                    <a:pt x="525496" y="1037080"/>
                  </a:lnTo>
                  <a:lnTo>
                    <a:pt x="578820" y="1016576"/>
                  </a:lnTo>
                  <a:lnTo>
                    <a:pt x="642085" y="985663"/>
                  </a:lnTo>
                  <a:lnTo>
                    <a:pt x="705264" y="945804"/>
                  </a:lnTo>
                  <a:lnTo>
                    <a:pt x="764310" y="896875"/>
                  </a:lnTo>
                  <a:lnTo>
                    <a:pt x="821054" y="837616"/>
                  </a:lnTo>
                  <a:lnTo>
                    <a:pt x="855000" y="780446"/>
                  </a:lnTo>
                  <a:lnTo>
                    <a:pt x="876614" y="725301"/>
                  </a:lnTo>
                  <a:lnTo>
                    <a:pt x="894697" y="672330"/>
                  </a:lnTo>
                  <a:lnTo>
                    <a:pt x="915828" y="609113"/>
                  </a:lnTo>
                  <a:lnTo>
                    <a:pt x="923242" y="574405"/>
                  </a:lnTo>
                  <a:lnTo>
                    <a:pt x="925747" y="520755"/>
                  </a:lnTo>
                  <a:lnTo>
                    <a:pt x="926242" y="465097"/>
                  </a:lnTo>
                  <a:lnTo>
                    <a:pt x="923220" y="409043"/>
                  </a:lnTo>
                  <a:lnTo>
                    <a:pt x="917293" y="352910"/>
                  </a:lnTo>
                  <a:lnTo>
                    <a:pt x="914953" y="296762"/>
                  </a:lnTo>
                  <a:lnTo>
                    <a:pt x="901319" y="240611"/>
                  </a:lnTo>
                  <a:lnTo>
                    <a:pt x="876922" y="178827"/>
                  </a:lnTo>
                  <a:lnTo>
                    <a:pt x="845142" y="124980"/>
                  </a:lnTo>
                  <a:lnTo>
                    <a:pt x="797897" y="61643"/>
                  </a:lnTo>
                  <a:lnTo>
                    <a:pt x="757488" y="29091"/>
                  </a:lnTo>
                  <a:lnTo>
                    <a:pt x="705210" y="6274"/>
                  </a:lnTo>
                  <a:lnTo>
                    <a:pt x="647499" y="0"/>
                  </a:lnTo>
                  <a:lnTo>
                    <a:pt x="586706" y="1880"/>
                  </a:lnTo>
                  <a:lnTo>
                    <a:pt x="524308" y="13170"/>
                  </a:lnTo>
                  <a:lnTo>
                    <a:pt x="472989" y="27835"/>
                  </a:lnTo>
                  <a:lnTo>
                    <a:pt x="415191" y="52049"/>
                  </a:lnTo>
                  <a:lnTo>
                    <a:pt x="363697" y="84951"/>
                  </a:lnTo>
                  <a:lnTo>
                    <a:pt x="302836" y="127292"/>
                  </a:lnTo>
                  <a:lnTo>
                    <a:pt x="243653" y="176735"/>
                  </a:lnTo>
                  <a:lnTo>
                    <a:pt x="183909" y="235597"/>
                  </a:lnTo>
                  <a:lnTo>
                    <a:pt x="168311" y="25114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Custom</PresentationFormat>
  <Paragraphs>0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1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terrymcconeghymc</dc:creator>
  <cp:lastModifiedBy>terrymcconeghymc</cp:lastModifiedBy>
  <cp:revision>1</cp:revision>
  <dcterms:created xsi:type="dcterms:W3CDTF">2014-01-08T16:18:59Z</dcterms:created>
  <dcterms:modified xsi:type="dcterms:W3CDTF">2014-01-08T16:20:02Z</dcterms:modified>
</cp:coreProperties>
</file>